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4384000" cy="13716000"/>
  <p:notesSz cx="6858000" cy="9144000"/>
  <p:embeddedFontLst>
    <p:embeddedFont>
      <p:font typeface="THEHongcha Boy M" panose="020B0600000101010101" charset="-127"/>
      <p:regular r:id="rId15"/>
    </p:embeddedFont>
    <p:embeddedFont>
      <p:font typeface="THEHongcha Boy R" panose="020B0600000101010101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66C4DBA8-478F-452E-9EEC-62370B040636}">
          <p14:sldIdLst>
            <p14:sldId id="256"/>
            <p14:sldId id="257"/>
          </p14:sldIdLst>
        </p14:section>
        <p14:section name="자기 소개" id="{E96CAD63-5B73-4D55-9503-CBAC49C7AD89}">
          <p14:sldIdLst>
            <p14:sldId id="258"/>
            <p14:sldId id="259"/>
            <p14:sldId id="260"/>
            <p14:sldId id="261"/>
            <p14:sldId id="262"/>
          </p14:sldIdLst>
        </p14:section>
        <p14:section name="인턴 과정" id="{5C287EE1-9A95-412F-893B-50FC031032E7}">
          <p14:sldIdLst>
            <p14:sldId id="263"/>
            <p14:sldId id="264"/>
          </p14:sldIdLst>
        </p14:section>
        <p14:section name="향후 계획 및 입사 후 포부" id="{81003B49-E312-46A2-AED4-8CBF6C2C0DDF}">
          <p14:sldIdLst>
            <p14:sldId id="265"/>
            <p14:sldId id="266"/>
          </p14:sldIdLst>
        </p14:section>
        <p14:section name="마지막" id="{531FBEAF-3302-475F-9C3A-2391735725E5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752D96-E770-4055-822D-7B04A595B883}" v="2" dt="2025-09-22T04:41:25.5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1038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장군 임" userId="b0ca47fc2879dc50" providerId="LiveId" clId="{257D36AA-1FB2-4F98-B273-6CC98951C4FF}"/>
    <pc:docChg chg="custSel modSld addSection modSection">
      <pc:chgData name="장군 임" userId="b0ca47fc2879dc50" providerId="LiveId" clId="{257D36AA-1FB2-4F98-B273-6CC98951C4FF}" dt="2025-09-22T04:45:02.487" v="202" actId="20577"/>
      <pc:docMkLst>
        <pc:docMk/>
      </pc:docMkLst>
      <pc:sldChg chg="delSp mod">
        <pc:chgData name="장군 임" userId="b0ca47fc2879dc50" providerId="LiveId" clId="{257D36AA-1FB2-4F98-B273-6CC98951C4FF}" dt="2025-09-17T06:59:47.851" v="8" actId="478"/>
        <pc:sldMkLst>
          <pc:docMk/>
          <pc:sldMk cId="0" sldId="256"/>
        </pc:sldMkLst>
      </pc:sldChg>
      <pc:sldChg chg="delSp mod">
        <pc:chgData name="장군 임" userId="b0ca47fc2879dc50" providerId="LiveId" clId="{257D36AA-1FB2-4F98-B273-6CC98951C4FF}" dt="2025-09-17T06:59:44.283" v="7" actId="478"/>
        <pc:sldMkLst>
          <pc:docMk/>
          <pc:sldMk cId="0" sldId="257"/>
        </pc:sldMkLst>
      </pc:sldChg>
      <pc:sldChg chg="delSp modSp mod">
        <pc:chgData name="장군 임" userId="b0ca47fc2879dc50" providerId="LiveId" clId="{257D36AA-1FB2-4F98-B273-6CC98951C4FF}" dt="2025-09-17T07:40:43.643" v="95" actId="20577"/>
        <pc:sldMkLst>
          <pc:docMk/>
          <pc:sldMk cId="0" sldId="258"/>
        </pc:sldMkLst>
        <pc:spChg chg="mod">
          <ac:chgData name="장군 임" userId="b0ca47fc2879dc50" providerId="LiveId" clId="{257D36AA-1FB2-4F98-B273-6CC98951C4FF}" dt="2025-09-17T07:40:43.643" v="95" actId="20577"/>
          <ac:spMkLst>
            <pc:docMk/>
            <pc:sldMk cId="0" sldId="258"/>
            <ac:spMk id="6" creationId="{00000000-0000-0000-0000-000000000000}"/>
          </ac:spMkLst>
        </pc:spChg>
      </pc:sldChg>
      <pc:sldChg chg="delSp modSp mod">
        <pc:chgData name="장군 임" userId="b0ca47fc2879dc50" providerId="LiveId" clId="{257D36AA-1FB2-4F98-B273-6CC98951C4FF}" dt="2025-09-17T07:43:59.402" v="105" actId="20577"/>
        <pc:sldMkLst>
          <pc:docMk/>
          <pc:sldMk cId="0" sldId="259"/>
        </pc:sldMkLst>
        <pc:spChg chg="mod">
          <ac:chgData name="장군 임" userId="b0ca47fc2879dc50" providerId="LiveId" clId="{257D36AA-1FB2-4F98-B273-6CC98951C4FF}" dt="2025-09-17T07:43:59.402" v="105" actId="20577"/>
          <ac:spMkLst>
            <pc:docMk/>
            <pc:sldMk cId="0" sldId="259"/>
            <ac:spMk id="10" creationId="{00000000-0000-0000-0000-000000000000}"/>
          </ac:spMkLst>
        </pc:spChg>
      </pc:sldChg>
      <pc:sldChg chg="delSp mod">
        <pc:chgData name="장군 임" userId="b0ca47fc2879dc50" providerId="LiveId" clId="{257D36AA-1FB2-4F98-B273-6CC98951C4FF}" dt="2025-09-17T06:59:57.911" v="10" actId="478"/>
        <pc:sldMkLst>
          <pc:docMk/>
          <pc:sldMk cId="0" sldId="261"/>
        </pc:sldMkLst>
      </pc:sldChg>
      <pc:sldChg chg="delSp mod">
        <pc:chgData name="장군 임" userId="b0ca47fc2879dc50" providerId="LiveId" clId="{257D36AA-1FB2-4F98-B273-6CC98951C4FF}" dt="2025-09-17T06:59:59.426" v="11" actId="478"/>
        <pc:sldMkLst>
          <pc:docMk/>
          <pc:sldMk cId="0" sldId="262"/>
        </pc:sldMkLst>
      </pc:sldChg>
      <pc:sldChg chg="modSp mod">
        <pc:chgData name="장군 임" userId="b0ca47fc2879dc50" providerId="LiveId" clId="{257D36AA-1FB2-4F98-B273-6CC98951C4FF}" dt="2025-09-22T04:45:02.487" v="202" actId="20577"/>
        <pc:sldMkLst>
          <pc:docMk/>
          <pc:sldMk cId="0" sldId="264"/>
        </pc:sldMkLst>
        <pc:spChg chg="mod">
          <ac:chgData name="장군 임" userId="b0ca47fc2879dc50" providerId="LiveId" clId="{257D36AA-1FB2-4F98-B273-6CC98951C4FF}" dt="2025-09-22T04:34:47.914" v="123" actId="20577"/>
          <ac:spMkLst>
            <pc:docMk/>
            <pc:sldMk cId="0" sldId="264"/>
            <ac:spMk id="6" creationId="{00000000-0000-0000-0000-000000000000}"/>
          </ac:spMkLst>
        </pc:spChg>
        <pc:spChg chg="mod">
          <ac:chgData name="장군 임" userId="b0ca47fc2879dc50" providerId="LiveId" clId="{257D36AA-1FB2-4F98-B273-6CC98951C4FF}" dt="2025-09-22T04:45:02.487" v="202" actId="20577"/>
          <ac:spMkLst>
            <pc:docMk/>
            <pc:sldMk cId="0" sldId="264"/>
            <ac:spMk id="7" creationId="{00000000-0000-0000-0000-000000000000}"/>
          </ac:spMkLst>
        </pc:spChg>
        <pc:spChg chg="mod">
          <ac:chgData name="장군 임" userId="b0ca47fc2879dc50" providerId="LiveId" clId="{257D36AA-1FB2-4F98-B273-6CC98951C4FF}" dt="2025-09-22T04:33:42.139" v="115" actId="20577"/>
          <ac:spMkLst>
            <pc:docMk/>
            <pc:sldMk cId="0" sldId="264"/>
            <ac:spMk id="9" creationId="{00000000-0000-0000-0000-000000000000}"/>
          </ac:spMkLst>
        </pc:spChg>
      </pc:sldChg>
      <pc:sldChg chg="modSp mod">
        <pc:chgData name="장군 임" userId="b0ca47fc2879dc50" providerId="LiveId" clId="{257D36AA-1FB2-4F98-B273-6CC98951C4FF}" dt="2025-09-17T07:17:44.776" v="86" actId="20577"/>
        <pc:sldMkLst>
          <pc:docMk/>
          <pc:sldMk cId="0" sldId="265"/>
        </pc:sldMkLst>
        <pc:spChg chg="mod">
          <ac:chgData name="장군 임" userId="b0ca47fc2879dc50" providerId="LiveId" clId="{257D36AA-1FB2-4F98-B273-6CC98951C4FF}" dt="2025-09-17T07:17:44.776" v="86" actId="20577"/>
          <ac:spMkLst>
            <pc:docMk/>
            <pc:sldMk cId="0" sldId="265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C005DC-C3FC-49BA-9D68-297C964258DA}" type="datetimeFigureOut">
              <a:rPr lang="ko-KR" altLang="en-US" smtClean="0"/>
              <a:t>2025-09-22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745BA-6335-48B0-88C3-878DB25EE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635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745BA-6335-48B0-88C3-878DB25EEDD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035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57300" y="2400300"/>
            <a:ext cx="21945600" cy="421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23693" b="1" i="0" u="none" strike="noStrike">
                <a:solidFill>
                  <a:srgbClr val="000000"/>
                </a:solidFill>
                <a:ea typeface="THEHongcha Boy M"/>
              </a:rPr>
              <a:t>자기개발</a:t>
            </a:r>
            <a:r>
              <a:rPr lang="en-US" sz="23693" b="1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23693" b="1" i="0" u="none" strike="noStrike">
                <a:solidFill>
                  <a:srgbClr val="000000"/>
                </a:solidFill>
                <a:ea typeface="THEHongcha Boy M"/>
              </a:rPr>
              <a:t>계획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07200" y="6756400"/>
            <a:ext cx="10769600" cy="1422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en" sz="7998" b="0" i="0" u="none" strike="noStrike">
                <a:solidFill>
                  <a:srgbClr val="000000"/>
                </a:solidFill>
                <a:ea typeface="THEHongcha Boy M"/>
              </a:rPr>
              <a:t>임장군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7467600"/>
            <a:ext cx="5486400" cy="502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0" y="7467600"/>
            <a:ext cx="5486400" cy="4737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1900" y="7493000"/>
            <a:ext cx="2501900" cy="2489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10600" y="7632700"/>
            <a:ext cx="7150100" cy="190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140200"/>
            <a:ext cx="6692900" cy="29845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48487"/>
              </a:lnSpc>
            </a:pPr>
            <a:r>
              <a:rPr lang="ko-KR" sz="3466" b="0" i="0" u="none" strike="noStrike" spc="173" dirty="0">
                <a:solidFill>
                  <a:srgbClr val="000000"/>
                </a:solidFill>
                <a:ea typeface="THEHongcha Boy M"/>
              </a:rPr>
              <a:t>컴퓨터활용능력</a:t>
            </a:r>
            <a:r>
              <a:rPr lang="en-US" sz="3466" b="0" i="0" u="none" strike="noStrike" spc="173" dirty="0">
                <a:solidFill>
                  <a:srgbClr val="000000"/>
                </a:solidFill>
                <a:latin typeface="THEHongcha Boy M"/>
              </a:rPr>
              <a:t> 1</a:t>
            </a:r>
            <a:r>
              <a:rPr lang="ko-KR" sz="3466" b="0" i="0" u="none" strike="noStrike" spc="173" dirty="0">
                <a:solidFill>
                  <a:srgbClr val="000000"/>
                </a:solidFill>
                <a:ea typeface="THEHongcha Boy M"/>
              </a:rPr>
              <a:t>급</a:t>
            </a:r>
            <a:r>
              <a:rPr lang="en-US" sz="3466" b="0" i="0" u="none" strike="noStrike" spc="173" dirty="0">
                <a:solidFill>
                  <a:srgbClr val="000000"/>
                </a:solidFill>
                <a:latin typeface="THEHongcha Boy M"/>
              </a:rPr>
              <a:t> •</a:t>
            </a:r>
          </a:p>
          <a:p>
            <a:pPr lvl="0" algn="r">
              <a:lnSpc>
                <a:spcPct val="148487"/>
              </a:lnSpc>
            </a:pPr>
            <a:r>
              <a:rPr lang="ko-KR" sz="3466" b="0" i="0" u="none" strike="noStrike" spc="173" dirty="0">
                <a:solidFill>
                  <a:srgbClr val="000000"/>
                </a:solidFill>
                <a:ea typeface="THEHongcha Boy M"/>
              </a:rPr>
              <a:t>워드프로세서</a:t>
            </a:r>
            <a:r>
              <a:rPr lang="en-US" sz="3466" b="0" i="0" u="none" strike="noStrike" spc="173" dirty="0">
                <a:solidFill>
                  <a:srgbClr val="000000"/>
                </a:solidFill>
                <a:latin typeface="THEHongcha Boy M"/>
              </a:rPr>
              <a:t> •</a:t>
            </a:r>
          </a:p>
          <a:p>
            <a:pPr lvl="0" algn="r">
              <a:lnSpc>
                <a:spcPct val="148487"/>
              </a:lnSpc>
            </a:pPr>
            <a:r>
              <a:rPr lang="ko-KR" sz="3466" b="0" i="0" u="none" strike="noStrike" spc="173" dirty="0">
                <a:solidFill>
                  <a:srgbClr val="000000"/>
                </a:solidFill>
                <a:ea typeface="THEHongcha Boy M"/>
              </a:rPr>
              <a:t>웹디자인개발기능사</a:t>
            </a:r>
            <a:r>
              <a:rPr lang="en-US" sz="3466" b="0" i="0" u="none" strike="noStrike" spc="173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3466" b="0" i="0" u="none" strike="noStrike" spc="173" dirty="0">
                <a:solidFill>
                  <a:srgbClr val="000000"/>
                </a:solidFill>
                <a:ea typeface="THEHongcha Boy M"/>
              </a:rPr>
              <a:t>실기</a:t>
            </a:r>
            <a:r>
              <a:rPr lang="en-US" sz="3466" b="0" i="0" u="none" strike="noStrike" spc="173" dirty="0">
                <a:solidFill>
                  <a:srgbClr val="000000"/>
                </a:solidFill>
                <a:latin typeface="THEHongcha Boy M"/>
              </a:rPr>
              <a:t> •</a:t>
            </a:r>
          </a:p>
          <a:p>
            <a:pPr lvl="0" algn="r">
              <a:lnSpc>
                <a:spcPct val="148487"/>
              </a:lnSpc>
            </a:pPr>
            <a:r>
              <a:rPr lang="ko-KR" altLang="en-US" sz="3466" spc="173" dirty="0" err="1">
                <a:solidFill>
                  <a:srgbClr val="000000"/>
                </a:solidFill>
                <a:latin typeface="THEHongcha Boy M"/>
                <a:ea typeface="THEHongcha Boy M"/>
              </a:rPr>
              <a:t>데이터분석준전문가</a:t>
            </a:r>
            <a:r>
              <a:rPr lang="en-US" sz="3466" b="0" i="0" u="none" strike="noStrike" spc="173" dirty="0">
                <a:solidFill>
                  <a:srgbClr val="000000"/>
                </a:solidFill>
                <a:latin typeface="THEHongcha Boy M"/>
              </a:rPr>
              <a:t> •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207500" y="3721100"/>
            <a:ext cx="2311400" cy="8509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81687"/>
              </a:lnSpc>
            </a:pPr>
            <a:r>
              <a:rPr lang="ko-KR" sz="4800" b="1" i="0" u="none" strike="noStrike" spc="-192">
                <a:solidFill>
                  <a:srgbClr val="000000"/>
                </a:solidFill>
                <a:ea typeface="THEHongcha Boy M"/>
              </a:rPr>
              <a:t>자격증</a:t>
            </a:r>
            <a:r>
              <a:rPr lang="en-US" sz="4800" b="1" i="0" u="none" strike="noStrike" spc="-192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4800" b="1" i="0" u="none" strike="noStrike" spc="-192">
                <a:solidFill>
                  <a:srgbClr val="000000"/>
                </a:solidFill>
                <a:ea typeface="THEHongcha Boy M"/>
              </a:rPr>
              <a:t>취득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41300" y="6057900"/>
            <a:ext cx="7810500" cy="8509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81687"/>
              </a:lnSpc>
            </a:pPr>
            <a:r>
              <a:rPr lang="ko-KR" sz="4800" b="1" i="0" u="none" strike="noStrike" spc="-192">
                <a:solidFill>
                  <a:srgbClr val="000000"/>
                </a:solidFill>
                <a:ea typeface="THEHongcha Boy M"/>
              </a:rPr>
              <a:t>학사</a:t>
            </a:r>
            <a:r>
              <a:rPr lang="en-US" sz="4800" b="1" i="0" u="none" strike="noStrike" spc="-192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4800" b="1" i="0" u="none" strike="noStrike" spc="-192">
                <a:solidFill>
                  <a:srgbClr val="000000"/>
                </a:solidFill>
                <a:ea typeface="THEHongcha Boy M"/>
              </a:rPr>
              <a:t>취득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91200" y="8877300"/>
            <a:ext cx="1917700" cy="21971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48487"/>
              </a:lnSpc>
            </a:pPr>
            <a:r>
              <a:rPr lang="ko-KR" sz="3466" b="0" i="0" u="none" strike="noStrike" spc="173">
                <a:solidFill>
                  <a:srgbClr val="000000"/>
                </a:solidFill>
                <a:ea typeface="THEHongcha Boy M"/>
              </a:rPr>
              <a:t>유도</a:t>
            </a:r>
            <a:r>
              <a:rPr lang="en-US" sz="3466" b="0" i="0" u="none" strike="noStrike" spc="173">
                <a:solidFill>
                  <a:srgbClr val="000000"/>
                </a:solidFill>
                <a:latin typeface="THEHongcha Boy M"/>
              </a:rPr>
              <a:t> •</a:t>
            </a:r>
          </a:p>
          <a:p>
            <a:pPr lvl="0" algn="r">
              <a:lnSpc>
                <a:spcPct val="148487"/>
              </a:lnSpc>
            </a:pPr>
            <a:r>
              <a:rPr lang="ko-KR" sz="3466" b="0" i="0" u="none" strike="noStrike" spc="173">
                <a:solidFill>
                  <a:srgbClr val="000000"/>
                </a:solidFill>
                <a:ea typeface="THEHongcha Boy M"/>
              </a:rPr>
              <a:t>필라테스</a:t>
            </a:r>
            <a:r>
              <a:rPr lang="en-US" sz="3466" b="0" i="0" u="none" strike="noStrike" spc="173">
                <a:solidFill>
                  <a:srgbClr val="000000"/>
                </a:solidFill>
                <a:latin typeface="THEHongcha Boy M"/>
              </a:rPr>
              <a:t> •</a:t>
            </a:r>
          </a:p>
          <a:p>
            <a:pPr lvl="0" algn="r">
              <a:lnSpc>
                <a:spcPct val="148487"/>
              </a:lnSpc>
            </a:pPr>
            <a:r>
              <a:rPr lang="ko-KR" sz="3466" b="0" i="0" u="none" strike="noStrike" spc="173">
                <a:solidFill>
                  <a:srgbClr val="000000"/>
                </a:solidFill>
                <a:ea typeface="THEHongcha Boy M"/>
              </a:rPr>
              <a:t>클라이밍</a:t>
            </a:r>
            <a:r>
              <a:rPr lang="en-US" sz="3466" b="0" i="0" u="none" strike="noStrike" spc="173">
                <a:solidFill>
                  <a:srgbClr val="000000"/>
                </a:solidFill>
                <a:latin typeface="THEHongcha Boy M"/>
              </a:rPr>
              <a:t> •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67700" y="8445500"/>
            <a:ext cx="3251200" cy="8509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81687"/>
              </a:lnSpc>
            </a:pPr>
            <a:r>
              <a:rPr lang="ko-KR" sz="4799" b="1" i="0" u="none" strike="noStrike" spc="-192">
                <a:solidFill>
                  <a:srgbClr val="000000"/>
                </a:solidFill>
                <a:ea typeface="THEHongcha Boy M"/>
              </a:rPr>
              <a:t>새로운</a:t>
            </a:r>
            <a:r>
              <a:rPr lang="en-US" sz="4799" b="1" i="0" u="none" strike="noStrike" spc="-192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4799" b="1" i="0" u="none" strike="noStrike" spc="-192">
                <a:solidFill>
                  <a:srgbClr val="000000"/>
                </a:solidFill>
                <a:ea typeface="THEHongcha Boy M"/>
              </a:rPr>
              <a:t>여가활동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51300" y="11061700"/>
            <a:ext cx="5613400" cy="1409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8487"/>
              </a:lnSpc>
            </a:pPr>
            <a:r>
              <a:rPr lang="en-US" sz="3466" b="0" i="0" u="none" strike="noStrike" spc="173">
                <a:solidFill>
                  <a:srgbClr val="000000"/>
                </a:solidFill>
                <a:latin typeface="THEHongcha Boy M"/>
              </a:rPr>
              <a:t>• </a:t>
            </a:r>
            <a:r>
              <a:rPr lang="ko-KR" sz="3466" b="0" i="0" u="none" strike="noStrike" spc="173">
                <a:solidFill>
                  <a:srgbClr val="000000"/>
                </a:solidFill>
                <a:ea typeface="THEHongcha Boy M"/>
              </a:rPr>
              <a:t>수화통역사</a:t>
            </a:r>
          </a:p>
          <a:p>
            <a:pPr lvl="0" algn="l">
              <a:lnSpc>
                <a:spcPct val="148487"/>
              </a:lnSpc>
            </a:pPr>
            <a:r>
              <a:rPr lang="en-US" sz="3466" b="0" i="0" u="none" strike="noStrike" spc="173">
                <a:solidFill>
                  <a:srgbClr val="000000"/>
                </a:solidFill>
                <a:latin typeface="THEHongcha Boy M"/>
              </a:rPr>
              <a:t>• </a:t>
            </a:r>
            <a:r>
              <a:rPr lang="ko-KR" sz="3466" b="0" i="0" u="none" strike="noStrike" spc="173">
                <a:solidFill>
                  <a:srgbClr val="000000"/>
                </a:solidFill>
                <a:ea typeface="THEHongcha Boy M"/>
              </a:rPr>
              <a:t>한국사능력검정시험</a:t>
            </a:r>
            <a:r>
              <a:rPr lang="en-US" sz="3466" b="0" i="0" u="none" strike="noStrike" spc="173">
                <a:solidFill>
                  <a:srgbClr val="000000"/>
                </a:solidFill>
                <a:latin typeface="THEHongcha Boy M"/>
              </a:rPr>
              <a:t> 1</a:t>
            </a:r>
            <a:r>
              <a:rPr lang="ko-KR" sz="3466" b="0" i="0" u="none" strike="noStrike" spc="173">
                <a:solidFill>
                  <a:srgbClr val="000000"/>
                </a:solidFill>
                <a:ea typeface="THEHongcha Boy M"/>
              </a:rPr>
              <a:t>급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41300" y="10718800"/>
            <a:ext cx="7810500" cy="8509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81687"/>
              </a:lnSpc>
            </a:pPr>
            <a:r>
              <a:rPr lang="ko-KR" sz="4800" b="1" i="0" u="none" strike="noStrike" spc="-192">
                <a:solidFill>
                  <a:srgbClr val="000000"/>
                </a:solidFill>
                <a:ea typeface="THEHongcha Boy M"/>
              </a:rPr>
              <a:t>지식</a:t>
            </a:r>
            <a:r>
              <a:rPr lang="en-US" sz="4800" b="1" i="0" u="none" strike="noStrike" spc="-192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4800" b="1" i="0" u="none" strike="noStrike" spc="-192">
                <a:solidFill>
                  <a:srgbClr val="000000"/>
                </a:solidFill>
                <a:ea typeface="THEHongcha Boy M"/>
              </a:rPr>
              <a:t>영역</a:t>
            </a:r>
            <a:r>
              <a:rPr lang="en-US" sz="4800" b="1" i="0" u="none" strike="noStrike" spc="-192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4800" b="1" i="0" u="none" strike="noStrike" spc="-192">
                <a:solidFill>
                  <a:srgbClr val="000000"/>
                </a:solidFill>
                <a:ea typeface="THEHongcha Boy M"/>
              </a:rPr>
              <a:t>확장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15000" y="1346200"/>
            <a:ext cx="13042900" cy="2006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향후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계획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및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입사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후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포부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300" y="9461500"/>
            <a:ext cx="2565400" cy="1828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5100" y="4495800"/>
            <a:ext cx="5486400" cy="4737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63002">
            <a:off x="18288000" y="3911600"/>
            <a:ext cx="5562600" cy="2146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715000" y="1346200"/>
            <a:ext cx="13042900" cy="2006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향후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계획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및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입사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후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포부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41500" y="4508500"/>
            <a:ext cx="20701000" cy="66167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9200" b="0" i="0" u="none" strike="noStrike">
                <a:solidFill>
                  <a:srgbClr val="202020"/>
                </a:solidFill>
                <a:ea typeface="THEHongcha Boy M"/>
              </a:rPr>
              <a:t>회사</a:t>
            </a:r>
            <a:r>
              <a:rPr lang="en-US" sz="9200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9200" b="0" i="0" u="none" strike="noStrike">
                <a:solidFill>
                  <a:srgbClr val="202020"/>
                </a:solidFill>
                <a:ea typeface="THEHongcha Boy M"/>
              </a:rPr>
              <a:t>내에</a:t>
            </a:r>
            <a:r>
              <a:rPr lang="en-US" sz="9200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9200" b="0" i="0" u="none" strike="noStrike">
                <a:solidFill>
                  <a:srgbClr val="202020"/>
                </a:solidFill>
                <a:ea typeface="THEHongcha Boy M"/>
              </a:rPr>
              <a:t>정체되어</a:t>
            </a:r>
            <a:r>
              <a:rPr lang="en-US" sz="9200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9200" b="0" i="0" u="none" strike="noStrike">
                <a:solidFill>
                  <a:srgbClr val="202020"/>
                </a:solidFill>
                <a:ea typeface="THEHongcha Boy M"/>
              </a:rPr>
              <a:t>있거나</a:t>
            </a:r>
            <a:br>
              <a:rPr lang="ko-KR" sz="9200" b="0" i="0" u="none" strike="noStrike">
                <a:solidFill>
                  <a:srgbClr val="202020"/>
                </a:solidFill>
                <a:ea typeface="THEHongcha Boy M"/>
              </a:rPr>
            </a:br>
            <a:r>
              <a:rPr lang="ko-KR" sz="9200" b="0" i="0" u="none" strike="noStrike">
                <a:solidFill>
                  <a:srgbClr val="202020"/>
                </a:solidFill>
                <a:ea typeface="THEHongcha Boy M"/>
              </a:rPr>
              <a:t>아직</a:t>
            </a:r>
            <a:r>
              <a:rPr lang="en-US" sz="9200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9200" b="0" i="0" u="none" strike="noStrike">
                <a:solidFill>
                  <a:srgbClr val="202020"/>
                </a:solidFill>
                <a:ea typeface="THEHongcha Boy M"/>
              </a:rPr>
              <a:t>발굴되지</a:t>
            </a:r>
            <a:r>
              <a:rPr lang="en-US" sz="9200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9200" b="0" i="0" u="none" strike="noStrike">
                <a:solidFill>
                  <a:srgbClr val="202020"/>
                </a:solidFill>
                <a:ea typeface="THEHongcha Boy M"/>
              </a:rPr>
              <a:t>않은</a:t>
            </a:r>
            <a:r>
              <a:rPr lang="en-US" sz="9200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9200" b="0" i="0" u="none" strike="noStrike">
                <a:solidFill>
                  <a:srgbClr val="202020"/>
                </a:solidFill>
                <a:ea typeface="THEHongcha Boy M"/>
              </a:rPr>
              <a:t>영역을</a:t>
            </a:r>
            <a:r>
              <a:rPr lang="en-US" sz="9200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9200" b="0" i="0" u="none" strike="noStrike">
                <a:solidFill>
                  <a:srgbClr val="202020"/>
                </a:solidFill>
                <a:ea typeface="THEHongcha Boy M"/>
              </a:rPr>
              <a:t>발굴하여</a:t>
            </a:r>
            <a:r>
              <a:rPr lang="en-US" sz="9200" b="0" i="0" u="none" strike="noStrike">
                <a:solidFill>
                  <a:srgbClr val="202020"/>
                </a:solidFill>
                <a:latin typeface="THEHongcha Boy M"/>
              </a:rPr>
              <a:t>,
</a:t>
            </a:r>
            <a:r>
              <a:rPr lang="ko-KR" sz="9200" b="1" i="0" u="none" strike="noStrike">
                <a:solidFill>
                  <a:srgbClr val="202020"/>
                </a:solidFill>
                <a:ea typeface="THEHongcha Boy M"/>
              </a:rPr>
              <a:t>새로운</a:t>
            </a:r>
            <a:r>
              <a:rPr lang="en-US" sz="9200" b="1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9200" b="1" i="0" u="none" strike="noStrike">
                <a:solidFill>
                  <a:srgbClr val="202020"/>
                </a:solidFill>
                <a:ea typeface="THEHongcha Boy M"/>
              </a:rPr>
              <a:t>가치를</a:t>
            </a:r>
            <a:r>
              <a:rPr lang="en-US" sz="9200" b="1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9200" b="1" i="0" u="none" strike="noStrike">
                <a:solidFill>
                  <a:srgbClr val="202020"/>
                </a:solidFill>
                <a:ea typeface="THEHongcha Boy M"/>
              </a:rPr>
              <a:t>창출</a:t>
            </a:r>
            <a:r>
              <a:rPr lang="ko-KR" sz="9200" b="0" i="0" u="none" strike="noStrike">
                <a:solidFill>
                  <a:srgbClr val="202020"/>
                </a:solidFill>
                <a:ea typeface="THEHongcha Boy M"/>
              </a:rPr>
              <a:t>하고</a:t>
            </a:r>
            <a:br>
              <a:rPr lang="ko-KR" sz="9200" b="0" i="0" u="none" strike="noStrike">
                <a:solidFill>
                  <a:srgbClr val="202020"/>
                </a:solidFill>
                <a:ea typeface="THEHongcha Boy M"/>
              </a:rPr>
            </a:br>
            <a:r>
              <a:rPr lang="ko-KR" sz="9200" b="1" i="0" u="none" strike="noStrike">
                <a:solidFill>
                  <a:srgbClr val="202020"/>
                </a:solidFill>
                <a:ea typeface="THEHongcha Boy M"/>
              </a:rPr>
              <a:t>데이콘의</a:t>
            </a:r>
            <a:r>
              <a:rPr lang="en-US" sz="9200" b="1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9200" b="1" i="0" u="none" strike="noStrike">
                <a:solidFill>
                  <a:srgbClr val="202020"/>
                </a:solidFill>
                <a:ea typeface="THEHongcha Boy M"/>
              </a:rPr>
              <a:t>성장을</a:t>
            </a:r>
            <a:r>
              <a:rPr lang="en-US" sz="9200" b="1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9200" b="1" i="0" u="none" strike="noStrike">
                <a:solidFill>
                  <a:srgbClr val="202020"/>
                </a:solidFill>
                <a:ea typeface="THEHongcha Boy M"/>
              </a:rPr>
              <a:t>견인</a:t>
            </a:r>
            <a:r>
              <a:rPr lang="ko-KR" sz="9200" b="0" i="0" u="none" strike="noStrike">
                <a:solidFill>
                  <a:srgbClr val="202020"/>
                </a:solidFill>
                <a:ea typeface="THEHongcha Boy M"/>
              </a:rPr>
              <a:t>하겠습니다</a:t>
            </a:r>
            <a:r>
              <a:rPr lang="en-US" sz="9200" b="0" i="0" u="none" strike="noStrike">
                <a:solidFill>
                  <a:srgbClr val="202020"/>
                </a:solidFill>
                <a:latin typeface="THEHongcha Boy M"/>
              </a:rPr>
              <a:t>!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6578600"/>
            <a:ext cx="1104900" cy="172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9500" y="4508500"/>
            <a:ext cx="1104900" cy="172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200" y="4470400"/>
            <a:ext cx="571500" cy="901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600" y="9067800"/>
            <a:ext cx="7620000" cy="60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0900" y="10820400"/>
            <a:ext cx="8369300" cy="609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0900" y="8280400"/>
            <a:ext cx="16256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715000" y="1346200"/>
            <a:ext cx="13042900" cy="2006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en" sz="11296" b="0" i="0" u="none" strike="noStrike">
                <a:solidFill>
                  <a:srgbClr val="000000"/>
                </a:solidFill>
                <a:ea typeface="THEHongcha Boy M"/>
              </a:rPr>
              <a:t>마지막으로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49800" y="4254500"/>
            <a:ext cx="18542000" cy="5803900"/>
          </a:xfrm>
          <a:prstGeom prst="rect">
            <a:avLst/>
          </a:prstGeom>
        </p:spPr>
        <p:txBody>
          <a:bodyPr lIns="0" tIns="297248" rIns="0" bIns="297248" rtlCol="0" anchor="ctr"/>
          <a:lstStyle/>
          <a:p>
            <a:pPr lvl="0" algn="ctr">
              <a:lnSpc>
                <a:spcPct val="94619"/>
              </a:lnSpc>
            </a:pPr>
            <a:r>
              <a:rPr lang="ko-KR" sz="18004" b="0" i="0" u="none" strike="noStrike">
                <a:solidFill>
                  <a:srgbClr val="000000"/>
                </a:solidFill>
                <a:ea typeface="THEHongcha Boy M"/>
              </a:rPr>
              <a:t>발표를</a:t>
            </a:r>
            <a:r>
              <a:rPr lang="en-US" sz="18004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8004" b="0" i="0" u="none" strike="noStrike">
                <a:solidFill>
                  <a:srgbClr val="000000"/>
                </a:solidFill>
                <a:ea typeface="THEHongcha Boy M"/>
              </a:rPr>
              <a:t>들어주셔서</a:t>
            </a:r>
          </a:p>
          <a:p>
            <a:pPr lvl="0" algn="ctr">
              <a:lnSpc>
                <a:spcPct val="94619"/>
              </a:lnSpc>
            </a:pPr>
            <a:r>
              <a:rPr lang="en" sz="18004" b="0" i="0" u="none" strike="noStrike">
                <a:solidFill>
                  <a:srgbClr val="000000"/>
                </a:solidFill>
                <a:ea typeface="THEHongcha Boy M"/>
              </a:rPr>
              <a:t>감사합니다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3136900"/>
            <a:ext cx="7239000" cy="7454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0" y="2057400"/>
            <a:ext cx="2159000" cy="2159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2000" y="8216900"/>
            <a:ext cx="2146300" cy="1841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0" y="1003300"/>
            <a:ext cx="11226800" cy="11722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28000" y="1346200"/>
            <a:ext cx="8128000" cy="2006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en" sz="11296" b="1" i="0" u="none" strike="noStrike">
                <a:solidFill>
                  <a:srgbClr val="000000"/>
                </a:solidFill>
                <a:ea typeface="THEHongcha Boy M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20300" y="4318000"/>
            <a:ext cx="7835900" cy="1117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6277" b="0" i="0" u="none" strike="noStrike">
                <a:solidFill>
                  <a:srgbClr val="000000"/>
                </a:solidFill>
                <a:ea typeface="THEHongcha Boy M"/>
              </a:rPr>
              <a:t>자기</a:t>
            </a:r>
            <a:r>
              <a:rPr lang="en-US" sz="6277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6277" b="0" i="0" u="none" strike="noStrike">
                <a:solidFill>
                  <a:srgbClr val="000000"/>
                </a:solidFill>
                <a:ea typeface="THEHongcha Boy M"/>
              </a:rPr>
              <a:t>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43800" y="4165600"/>
            <a:ext cx="3098800" cy="1422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8025"/>
              </a:lnSpc>
            </a:pPr>
            <a:r>
              <a:rPr lang="en" sz="8005" b="0" i="0" u="none" strike="noStrike">
                <a:solidFill>
                  <a:srgbClr val="202020"/>
                </a:solidFill>
                <a:ea typeface="THEHongcha Boy M"/>
              </a:rPr>
              <a:t>첫번째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20300" y="6159500"/>
            <a:ext cx="7835900" cy="1117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6277" b="0" i="0" u="none" strike="noStrike">
                <a:solidFill>
                  <a:srgbClr val="000000"/>
                </a:solidFill>
                <a:ea typeface="THEHongcha Boy M"/>
              </a:rPr>
              <a:t>인턴</a:t>
            </a:r>
            <a:r>
              <a:rPr lang="en-US" sz="6277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6277" b="0" i="0" u="none" strike="noStrike">
                <a:solidFill>
                  <a:srgbClr val="000000"/>
                </a:solidFill>
                <a:ea typeface="THEHongcha Boy M"/>
              </a:rPr>
              <a:t>과정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43800" y="6007100"/>
            <a:ext cx="3098800" cy="1422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8025"/>
              </a:lnSpc>
            </a:pPr>
            <a:r>
              <a:rPr lang="en" sz="8005" b="0" i="0" u="none" strike="noStrike">
                <a:solidFill>
                  <a:srgbClr val="202020"/>
                </a:solidFill>
                <a:ea typeface="THEHongcha Boy M"/>
              </a:rPr>
              <a:t>두번째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20300" y="8001000"/>
            <a:ext cx="7835900" cy="1117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6277" b="0" i="0" u="none" strike="noStrike">
                <a:solidFill>
                  <a:srgbClr val="000000"/>
                </a:solidFill>
                <a:ea typeface="THEHongcha Boy M"/>
              </a:rPr>
              <a:t>향후</a:t>
            </a:r>
            <a:r>
              <a:rPr lang="en-US" sz="6277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6277" b="0" i="0" u="none" strike="noStrike">
                <a:solidFill>
                  <a:srgbClr val="000000"/>
                </a:solidFill>
                <a:ea typeface="THEHongcha Boy M"/>
              </a:rPr>
              <a:t>계획</a:t>
            </a:r>
            <a:r>
              <a:rPr lang="en-US" sz="6277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6277" b="0" i="0" u="none" strike="noStrike">
                <a:solidFill>
                  <a:srgbClr val="000000"/>
                </a:solidFill>
                <a:ea typeface="THEHongcha Boy M"/>
              </a:rPr>
              <a:t>및</a:t>
            </a:r>
            <a:r>
              <a:rPr lang="en-US" sz="6277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6277" b="0" i="0" u="none" strike="noStrike">
                <a:solidFill>
                  <a:srgbClr val="000000"/>
                </a:solidFill>
                <a:ea typeface="THEHongcha Boy M"/>
              </a:rPr>
              <a:t>입사</a:t>
            </a:r>
            <a:r>
              <a:rPr lang="en-US" sz="6277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6277" b="0" i="0" u="none" strike="noStrike">
                <a:solidFill>
                  <a:srgbClr val="000000"/>
                </a:solidFill>
                <a:ea typeface="THEHongcha Boy M"/>
              </a:rPr>
              <a:t>후</a:t>
            </a:r>
            <a:r>
              <a:rPr lang="en-US" sz="6277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6277" b="0" i="0" u="none" strike="noStrike">
                <a:solidFill>
                  <a:srgbClr val="000000"/>
                </a:solidFill>
                <a:ea typeface="THEHongcha Boy M"/>
              </a:rPr>
              <a:t>포부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43800" y="7848600"/>
            <a:ext cx="3098800" cy="1422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8025"/>
              </a:lnSpc>
            </a:pPr>
            <a:r>
              <a:rPr lang="en" sz="8005" b="0" i="0" u="none" strike="noStrike">
                <a:solidFill>
                  <a:srgbClr val="202020"/>
                </a:solidFill>
                <a:ea typeface="THEHongcha Boy M"/>
              </a:rPr>
              <a:t>세번째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20300" y="9842500"/>
            <a:ext cx="7835900" cy="1117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en" sz="6277" b="0" i="0" u="none" strike="noStrike">
                <a:solidFill>
                  <a:srgbClr val="000000"/>
                </a:solidFill>
                <a:ea typeface="THEHongcha Boy M"/>
              </a:rPr>
              <a:t>마무리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43800" y="9690100"/>
            <a:ext cx="3098800" cy="1422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8025"/>
              </a:lnSpc>
            </a:pPr>
            <a:r>
              <a:rPr lang="en" sz="8005" b="0" i="0" u="none" strike="noStrike">
                <a:solidFill>
                  <a:srgbClr val="202020"/>
                </a:solidFill>
                <a:ea typeface="THEHongcha Boy M"/>
              </a:rPr>
              <a:t>네번째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715000" y="1346200"/>
            <a:ext cx="13042900" cy="2006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자기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소개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04300" y="4241800"/>
            <a:ext cx="12814300" cy="1422400"/>
          </a:xfrm>
          <a:prstGeom prst="rect">
            <a:avLst/>
          </a:prstGeom>
        </p:spPr>
        <p:txBody>
          <a:bodyPr lIns="0" tIns="137157" rIns="0" bIns="137157" rtlCol="0" anchor="ctr"/>
          <a:lstStyle/>
          <a:p>
            <a:pPr lvl="0" algn="ctr">
              <a:lnSpc>
                <a:spcPct val="93788"/>
              </a:lnSpc>
            </a:pPr>
            <a:r>
              <a:rPr lang="ko-KR" sz="7998" b="1" i="0" u="none" strike="noStrike" dirty="0">
                <a:solidFill>
                  <a:srgbClr val="000000"/>
                </a:solidFill>
                <a:ea typeface="THEHongcha Boy M"/>
              </a:rPr>
              <a:t>저를</a:t>
            </a:r>
            <a:r>
              <a:rPr lang="en-US" sz="7998" b="1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7998" b="1" i="0" u="none" strike="noStrike" dirty="0">
                <a:solidFill>
                  <a:srgbClr val="000000"/>
                </a:solidFill>
                <a:ea typeface="THEHongcha Boy M"/>
              </a:rPr>
              <a:t>소개합니다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23500" y="6108700"/>
            <a:ext cx="10388600" cy="5689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5333" b="0" i="0" u="none" strike="noStrike" dirty="0">
                <a:solidFill>
                  <a:srgbClr val="000000"/>
                </a:solidFill>
                <a:ea typeface="THEHongcha Boy M"/>
              </a:rPr>
              <a:t>고향</a:t>
            </a:r>
            <a:r>
              <a:rPr lang="en-US" sz="5333" b="0" i="0" u="none" strike="noStrike" dirty="0">
                <a:solidFill>
                  <a:srgbClr val="000000"/>
                </a:solidFill>
                <a:latin typeface="THEHongcha Boy M"/>
              </a:rPr>
              <a:t> : </a:t>
            </a:r>
            <a:r>
              <a:rPr lang="ko-KR" sz="5333" b="0" i="0" u="none" strike="noStrike" dirty="0">
                <a:solidFill>
                  <a:srgbClr val="000000"/>
                </a:solidFill>
                <a:ea typeface="THEHongcha Boy M"/>
              </a:rPr>
              <a:t>대구</a:t>
            </a:r>
          </a:p>
          <a:p>
            <a:pPr lvl="0" algn="ctr">
              <a:lnSpc>
                <a:spcPct val="116199"/>
              </a:lnSpc>
            </a:pPr>
            <a:r>
              <a:rPr lang="ko-KR" sz="5333" b="0" i="0" u="none" strike="noStrike" dirty="0">
                <a:solidFill>
                  <a:srgbClr val="000000"/>
                </a:solidFill>
                <a:ea typeface="THEHongcha Boy M"/>
              </a:rPr>
              <a:t>거주지</a:t>
            </a:r>
            <a:r>
              <a:rPr lang="en-US" sz="5333" b="0" i="0" u="none" strike="noStrike" dirty="0">
                <a:solidFill>
                  <a:srgbClr val="000000"/>
                </a:solidFill>
                <a:latin typeface="THEHongcha Boy M"/>
              </a:rPr>
              <a:t> : </a:t>
            </a:r>
            <a:r>
              <a:rPr lang="ko-KR" sz="5333" b="0" i="0" u="none" strike="noStrike" dirty="0">
                <a:solidFill>
                  <a:srgbClr val="000000"/>
                </a:solidFill>
                <a:ea typeface="THEHongcha Boy M"/>
              </a:rPr>
              <a:t>자양동</a:t>
            </a:r>
            <a:r>
              <a:rPr lang="en-US" sz="5333" b="0" i="0" u="none" strike="noStrike" dirty="0">
                <a:solidFill>
                  <a:srgbClr val="000000"/>
                </a:solidFill>
                <a:latin typeface="THEHongcha Boy M"/>
              </a:rPr>
              <a:t> (</a:t>
            </a:r>
            <a:r>
              <a:rPr lang="ko-KR" sz="5333" b="0" i="0" u="none" strike="noStrike" dirty="0">
                <a:solidFill>
                  <a:srgbClr val="000000"/>
                </a:solidFill>
                <a:ea typeface="THEHongcha Boy M"/>
              </a:rPr>
              <a:t>건대</a:t>
            </a:r>
            <a:r>
              <a:rPr lang="en-US" sz="5333" b="0" i="0" u="none" strike="noStrike" dirty="0">
                <a:solidFill>
                  <a:srgbClr val="000000"/>
                </a:solidFill>
                <a:latin typeface="THEHongcha Boy M"/>
              </a:rPr>
              <a:t>)</a:t>
            </a:r>
          </a:p>
          <a:p>
            <a:pPr lvl="0" algn="ctr">
              <a:lnSpc>
                <a:spcPct val="116199"/>
              </a:lnSpc>
            </a:pPr>
            <a:r>
              <a:rPr lang="en" sz="5333" b="0" i="0" u="none" strike="noStrike" dirty="0">
                <a:solidFill>
                  <a:srgbClr val="000000"/>
                </a:solidFill>
                <a:latin typeface="THEHongcha Boy M"/>
              </a:rPr>
              <a:t>MBTI : INTJ</a:t>
            </a:r>
          </a:p>
          <a:p>
            <a:pPr lvl="0" algn="ctr">
              <a:lnSpc>
                <a:spcPct val="116199"/>
              </a:lnSpc>
            </a:pPr>
            <a:r>
              <a:rPr lang="ko-KR" sz="5333" b="0" i="0" u="none" strike="noStrike" dirty="0">
                <a:solidFill>
                  <a:srgbClr val="000000"/>
                </a:solidFill>
                <a:ea typeface="THEHongcha Boy M"/>
              </a:rPr>
              <a:t>취미</a:t>
            </a:r>
            <a:r>
              <a:rPr lang="en-US" sz="5333" b="0" i="0" u="none" strike="noStrike" dirty="0">
                <a:solidFill>
                  <a:srgbClr val="000000"/>
                </a:solidFill>
                <a:latin typeface="THEHongcha Boy M"/>
              </a:rPr>
              <a:t> : </a:t>
            </a:r>
            <a:r>
              <a:rPr lang="ko-KR" sz="5333" b="0" i="0" u="none" strike="noStrike" dirty="0">
                <a:solidFill>
                  <a:srgbClr val="000000"/>
                </a:solidFill>
                <a:ea typeface="THEHongcha Boy M"/>
              </a:rPr>
              <a:t>자전거</a:t>
            </a:r>
            <a:r>
              <a:rPr lang="en-US" sz="5333" b="0" i="0" u="none" strike="noStrike" dirty="0">
                <a:solidFill>
                  <a:srgbClr val="000000"/>
                </a:solidFill>
                <a:latin typeface="THEHongcha Boy M"/>
              </a:rPr>
              <a:t>, </a:t>
            </a:r>
            <a:r>
              <a:rPr lang="ko-KR" sz="5333" b="0" i="0" u="none" strike="noStrike" dirty="0">
                <a:solidFill>
                  <a:srgbClr val="000000"/>
                </a:solidFill>
                <a:ea typeface="THEHongcha Boy M"/>
              </a:rPr>
              <a:t>전시</a:t>
            </a:r>
            <a:r>
              <a:rPr lang="en-US" sz="5333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5333" b="0" i="0" u="none" strike="noStrike" dirty="0">
                <a:solidFill>
                  <a:srgbClr val="000000"/>
                </a:solidFill>
                <a:ea typeface="THEHongcha Boy M"/>
              </a:rPr>
              <a:t>관람</a:t>
            </a:r>
          </a:p>
          <a:p>
            <a:pPr lvl="0" algn="ctr">
              <a:lnSpc>
                <a:spcPct val="116199"/>
              </a:lnSpc>
            </a:pPr>
            <a:r>
              <a:rPr lang="ko-KR" sz="5333" b="0" i="0" u="none" strike="noStrike" dirty="0">
                <a:solidFill>
                  <a:srgbClr val="000000"/>
                </a:solidFill>
                <a:ea typeface="THEHongcha Boy M"/>
              </a:rPr>
              <a:t>좋아하는</a:t>
            </a:r>
            <a:r>
              <a:rPr lang="en-US" sz="5333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5333" b="0" i="0" u="none" strike="noStrike" dirty="0">
                <a:solidFill>
                  <a:srgbClr val="000000"/>
                </a:solidFill>
                <a:ea typeface="THEHongcha Boy M"/>
              </a:rPr>
              <a:t>것</a:t>
            </a:r>
            <a:r>
              <a:rPr lang="en-US" sz="5333" b="0" i="0" u="none" strike="noStrike" dirty="0">
                <a:solidFill>
                  <a:srgbClr val="000000"/>
                </a:solidFill>
                <a:latin typeface="THEHongcha Boy M"/>
              </a:rPr>
              <a:t> : </a:t>
            </a:r>
            <a:r>
              <a:rPr lang="ko-KR" sz="5333" b="0" i="0" u="none" strike="noStrike" dirty="0">
                <a:solidFill>
                  <a:srgbClr val="000000"/>
                </a:solidFill>
                <a:ea typeface="THEHongcha Boy M"/>
              </a:rPr>
              <a:t>진돗개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5333" dirty="0">
                <a:solidFill>
                  <a:srgbClr val="000000"/>
                </a:solidFill>
                <a:ea typeface="THEHongcha Boy M"/>
              </a:rPr>
              <a:t>유의</a:t>
            </a:r>
            <a:r>
              <a:rPr lang="ko-KR" sz="5333" b="0" i="0" u="none" strike="noStrike" dirty="0">
                <a:solidFill>
                  <a:srgbClr val="000000"/>
                </a:solidFill>
                <a:ea typeface="THEHongcha Boy M"/>
              </a:rPr>
              <a:t>사항</a:t>
            </a:r>
            <a:r>
              <a:rPr lang="en-US" sz="5333" b="0" i="0" u="none" strike="noStrike" dirty="0">
                <a:solidFill>
                  <a:srgbClr val="000000"/>
                </a:solidFill>
                <a:latin typeface="THEHongcha Boy M"/>
              </a:rPr>
              <a:t> : </a:t>
            </a:r>
            <a:r>
              <a:rPr lang="ko-KR" sz="5333" b="0" i="0" u="none" strike="noStrike" dirty="0" err="1">
                <a:solidFill>
                  <a:srgbClr val="000000"/>
                </a:solidFill>
                <a:ea typeface="THEHongcha Boy M"/>
              </a:rPr>
              <a:t>술담배</a:t>
            </a:r>
            <a:r>
              <a:rPr lang="en-US" sz="5333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5333" b="0" i="0" u="none" strike="noStrike" dirty="0" err="1">
                <a:solidFill>
                  <a:srgbClr val="000000"/>
                </a:solidFill>
                <a:ea typeface="THEHongcha Boy M"/>
              </a:rPr>
              <a:t>안하는</a:t>
            </a:r>
            <a:r>
              <a:rPr lang="en-US" sz="5333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5333" b="0" i="0" u="none" strike="noStrike" dirty="0">
                <a:solidFill>
                  <a:srgbClr val="000000"/>
                </a:solidFill>
                <a:ea typeface="THEHongcha Boy M"/>
              </a:rPr>
              <a:t>재미없는</a:t>
            </a:r>
            <a:r>
              <a:rPr lang="en-US" sz="5333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5333" b="0" i="0" u="none" strike="noStrike" dirty="0">
                <a:solidFill>
                  <a:srgbClr val="000000"/>
                </a:solidFill>
                <a:ea typeface="THEHongcha Boy M"/>
              </a:rPr>
              <a:t>사람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0" y="4152900"/>
            <a:ext cx="5651500" cy="5562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715000" y="1346200"/>
            <a:ext cx="13042900" cy="2006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자기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소개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(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경력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)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0" y="4127500"/>
            <a:ext cx="7543800" cy="7531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3400" y="4127500"/>
            <a:ext cx="11214100" cy="5651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500100" y="5410200"/>
            <a:ext cx="8293100" cy="3492500"/>
          </a:xfrm>
          <a:prstGeom prst="rect">
            <a:avLst/>
          </a:prstGeom>
        </p:spPr>
        <p:txBody>
          <a:bodyPr lIns="0" tIns="103155" rIns="0" bIns="103155" rtlCol="0" anchor="ctr"/>
          <a:lstStyle/>
          <a:p>
            <a:pPr lvl="0" algn="ctr">
              <a:lnSpc>
                <a:spcPct val="93788"/>
              </a:lnSpc>
            </a:pPr>
            <a:r>
              <a:rPr lang="ko-KR" sz="10885" b="0" i="0" u="none" strike="noStrike">
                <a:solidFill>
                  <a:srgbClr val="000000"/>
                </a:solidFill>
                <a:ea typeface="THEHongcha Boy M"/>
              </a:rPr>
              <a:t>바리스타</a:t>
            </a:r>
            <a:r>
              <a:rPr lang="en-US" sz="10885" b="0" i="0" u="none" strike="noStrike">
                <a:solidFill>
                  <a:srgbClr val="000000"/>
                </a:solidFill>
                <a:latin typeface="THEHongcha Boy M"/>
              </a:rPr>
              <a:t>
(2016~2024)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3400" y="9398000"/>
            <a:ext cx="6045200" cy="2260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353800" y="9690100"/>
            <a:ext cx="4584700" cy="1066800"/>
          </a:xfrm>
          <a:prstGeom prst="rect">
            <a:avLst/>
          </a:prstGeom>
        </p:spPr>
        <p:txBody>
          <a:bodyPr lIns="0" tIns="103155" rIns="0" bIns="103155" rtlCol="0" anchor="ctr"/>
          <a:lstStyle/>
          <a:p>
            <a:pPr lvl="0" algn="ctr">
              <a:lnSpc>
                <a:spcPct val="93788"/>
              </a:lnSpc>
            </a:pPr>
            <a:r>
              <a:rPr lang="ko-KR" sz="6016" b="0" i="0" u="none" strike="noStrike">
                <a:solidFill>
                  <a:srgbClr val="000000"/>
                </a:solidFill>
                <a:ea typeface="THEHongcha Boy M"/>
              </a:rPr>
              <a:t>고급</a:t>
            </a:r>
            <a:r>
              <a:rPr lang="en-US" sz="601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6016" b="0" i="0" u="none" strike="noStrike">
                <a:solidFill>
                  <a:srgbClr val="000000"/>
                </a:solidFill>
                <a:ea typeface="THEHongcha Boy M"/>
              </a:rPr>
              <a:t>초콜릿</a:t>
            </a:r>
            <a:r>
              <a:rPr lang="en-US" sz="601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6016" b="0" i="0" u="none" strike="noStrike">
                <a:solidFill>
                  <a:srgbClr val="000000"/>
                </a:solidFill>
                <a:ea typeface="THEHongcha Boy M"/>
              </a:rPr>
              <a:t>브랜드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42700" y="10566400"/>
            <a:ext cx="4508500" cy="711200"/>
          </a:xfrm>
          <a:prstGeom prst="rect">
            <a:avLst/>
          </a:prstGeom>
        </p:spPr>
        <p:txBody>
          <a:bodyPr lIns="0" tIns="68578" rIns="0" bIns="68578" rtlCol="0" anchor="ctr"/>
          <a:lstStyle/>
          <a:p>
            <a:pPr lvl="0" algn="ctr">
              <a:lnSpc>
                <a:spcPct val="93788"/>
              </a:lnSpc>
            </a:pPr>
            <a:r>
              <a:rPr lang="ko-KR" sz="3999" b="0" i="0" u="none" strike="noStrike" dirty="0" err="1">
                <a:solidFill>
                  <a:srgbClr val="000000"/>
                </a:solidFill>
                <a:ea typeface="THEHongcha Boy M"/>
              </a:rPr>
              <a:t>고디바</a:t>
            </a:r>
            <a:r>
              <a:rPr lang="en-US" sz="3999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altLang="en-US" sz="3999" dirty="0" err="1">
                <a:solidFill>
                  <a:srgbClr val="000000"/>
                </a:solidFill>
                <a:latin typeface="THEHongcha Boy M"/>
                <a:ea typeface="THEHongcha Boy M"/>
              </a:rPr>
              <a:t>점장</a:t>
            </a:r>
            <a:r>
              <a:rPr lang="en-US" sz="3999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3999" b="0" i="0" u="none" strike="noStrike" dirty="0">
                <a:solidFill>
                  <a:srgbClr val="000000"/>
                </a:solidFill>
                <a:ea typeface="THEHongcha Boy M"/>
              </a:rPr>
              <a:t>시절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913600" y="10274300"/>
            <a:ext cx="3467100" cy="276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5200" b="0" i="0" u="none" strike="noStrike" dirty="0">
                <a:solidFill>
                  <a:srgbClr val="000000"/>
                </a:solidFill>
                <a:latin typeface="THEHongcha Boy M"/>
              </a:rPr>
              <a:t>- </a:t>
            </a:r>
            <a:r>
              <a:rPr lang="ko-KR" sz="5200" b="0" i="0" u="none" strike="noStrike" dirty="0">
                <a:solidFill>
                  <a:srgbClr val="000000"/>
                </a:solidFill>
                <a:ea typeface="THEHongcha Boy M"/>
              </a:rPr>
              <a:t>프랜차이즈</a:t>
            </a:r>
          </a:p>
          <a:p>
            <a:pPr lvl="0" algn="l">
              <a:lnSpc>
                <a:spcPct val="116199"/>
              </a:lnSpc>
            </a:pPr>
            <a:r>
              <a:rPr lang="en-US" sz="5200" b="0" i="0" u="none" strike="noStrike" dirty="0">
                <a:solidFill>
                  <a:srgbClr val="000000"/>
                </a:solidFill>
                <a:latin typeface="THEHongcha Boy M"/>
              </a:rPr>
              <a:t>- </a:t>
            </a:r>
            <a:r>
              <a:rPr lang="ko-KR" sz="5200" b="0" i="0" u="none" strike="noStrike" dirty="0">
                <a:solidFill>
                  <a:srgbClr val="000000"/>
                </a:solidFill>
                <a:ea typeface="THEHongcha Boy M"/>
              </a:rPr>
              <a:t>개인</a:t>
            </a:r>
            <a:r>
              <a:rPr lang="en-US" sz="5200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5200" b="0" i="0" u="none" strike="noStrike" dirty="0">
                <a:solidFill>
                  <a:srgbClr val="000000"/>
                </a:solidFill>
                <a:ea typeface="THEHongcha Boy M"/>
              </a:rPr>
              <a:t>카페</a:t>
            </a:r>
          </a:p>
          <a:p>
            <a:pPr lvl="0" algn="l">
              <a:lnSpc>
                <a:spcPct val="116199"/>
              </a:lnSpc>
            </a:pPr>
            <a:r>
              <a:rPr lang="en-US" sz="5200" b="0" i="0" u="none" strike="noStrike" dirty="0">
                <a:solidFill>
                  <a:srgbClr val="000000"/>
                </a:solidFill>
                <a:latin typeface="THEHongcha Boy M"/>
              </a:rPr>
              <a:t>- </a:t>
            </a:r>
            <a:r>
              <a:rPr lang="ko-KR" sz="5200" b="0" i="0" u="none" strike="noStrike" dirty="0">
                <a:solidFill>
                  <a:srgbClr val="000000"/>
                </a:solidFill>
                <a:ea typeface="THEHongcha Boy M"/>
              </a:rPr>
              <a:t>브랜드</a:t>
            </a:r>
            <a:r>
              <a:rPr lang="en-US" sz="5200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5200" b="0" i="0" u="none" strike="noStrike" dirty="0" err="1">
                <a:solidFill>
                  <a:srgbClr val="000000"/>
                </a:solidFill>
                <a:ea typeface="THEHongcha Boy M"/>
              </a:rPr>
              <a:t>교육팀</a:t>
            </a:r>
            <a:endParaRPr lang="ko-KR" sz="5200" b="0" i="0" u="none" strike="noStrike" dirty="0">
              <a:solidFill>
                <a:srgbClr val="000000"/>
              </a:solidFill>
              <a:ea typeface="THEHongcha Boy 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3100" y="4127500"/>
            <a:ext cx="5105400" cy="638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715000" y="1346200"/>
            <a:ext cx="13042900" cy="2006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자기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소개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(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전환점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)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700" y="4127500"/>
            <a:ext cx="7543800" cy="7531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8400" y="5270500"/>
            <a:ext cx="5054600" cy="638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600" y="9804400"/>
            <a:ext cx="6045200" cy="2260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858000" y="10096500"/>
            <a:ext cx="4584700" cy="1066800"/>
          </a:xfrm>
          <a:prstGeom prst="rect">
            <a:avLst/>
          </a:prstGeom>
        </p:spPr>
        <p:txBody>
          <a:bodyPr lIns="0" tIns="103155" rIns="0" bIns="103155" rtlCol="0" anchor="ctr"/>
          <a:lstStyle/>
          <a:p>
            <a:pPr lvl="0" algn="ctr">
              <a:lnSpc>
                <a:spcPct val="93788"/>
              </a:lnSpc>
            </a:pPr>
            <a:r>
              <a:rPr lang="ko-KR" sz="6016" b="0" i="0" u="none" strike="noStrike">
                <a:solidFill>
                  <a:srgbClr val="000000"/>
                </a:solidFill>
                <a:ea typeface="THEHongcha Boy M"/>
              </a:rPr>
              <a:t>수확한</a:t>
            </a:r>
            <a:r>
              <a:rPr lang="en-US" sz="601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6016" b="0" i="0" u="none" strike="noStrike">
                <a:solidFill>
                  <a:srgbClr val="000000"/>
                </a:solidFill>
                <a:ea typeface="THEHongcha Boy M"/>
              </a:rPr>
              <a:t>강냉이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46900" y="10972800"/>
            <a:ext cx="4508500" cy="711200"/>
          </a:xfrm>
          <a:prstGeom prst="rect">
            <a:avLst/>
          </a:prstGeom>
        </p:spPr>
        <p:txBody>
          <a:bodyPr lIns="0" tIns="68578" rIns="0" bIns="68578" rtlCol="0" anchor="ctr"/>
          <a:lstStyle/>
          <a:p>
            <a:pPr lvl="0" algn="ctr">
              <a:lnSpc>
                <a:spcPct val="93788"/>
              </a:lnSpc>
            </a:pPr>
            <a:r>
              <a:rPr lang="ko-KR" sz="3999" b="0" i="0" u="none" strike="noStrike">
                <a:solidFill>
                  <a:srgbClr val="000000"/>
                </a:solidFill>
                <a:ea typeface="THEHongcha Boy M"/>
              </a:rPr>
              <a:t>게임</a:t>
            </a:r>
            <a:r>
              <a:rPr lang="en-US" sz="3999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THEHongcha Boy M"/>
              </a:rPr>
              <a:t>수행</a:t>
            </a:r>
            <a:r>
              <a:rPr lang="en-US" sz="3999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THEHongcha Boy M"/>
              </a:rPr>
              <a:t>보상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19400" y="9182100"/>
            <a:ext cx="6045200" cy="2882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792450" y="9563100"/>
            <a:ext cx="5499100" cy="2133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 dirty="0">
                <a:solidFill>
                  <a:srgbClr val="000000"/>
                </a:solidFill>
                <a:ea typeface="THEHongcha Boy M"/>
              </a:rPr>
              <a:t>개발자와의</a:t>
            </a:r>
            <a:r>
              <a:rPr lang="en-US" sz="4000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THEHongcha Boy M"/>
              </a:rPr>
              <a:t>협업을</a:t>
            </a:r>
            <a:r>
              <a:rPr lang="en-US" sz="4000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THEHongcha Boy M"/>
              </a:rPr>
              <a:t>통해</a:t>
            </a:r>
            <a:r>
              <a:rPr lang="en-US" sz="4000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THEHongcha Boy M"/>
              </a:rPr>
              <a:t>제작된</a:t>
            </a:r>
          </a:p>
          <a:p>
            <a:pPr lvl="0" algn="ctr">
              <a:lnSpc>
                <a:spcPct val="116199"/>
              </a:lnSpc>
            </a:pPr>
            <a:r>
              <a:rPr lang="ko-KR" sz="4000" b="0" i="0" u="none" strike="noStrike" dirty="0">
                <a:solidFill>
                  <a:srgbClr val="000000"/>
                </a:solidFill>
                <a:ea typeface="THEHongcha Boy M"/>
              </a:rPr>
              <a:t>옥수수</a:t>
            </a:r>
            <a:r>
              <a:rPr lang="en-US" sz="4000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THEHongcha Boy M"/>
              </a:rPr>
              <a:t>농사</a:t>
            </a:r>
            <a:r>
              <a:rPr lang="en-US" sz="4000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THEHongcha Boy M"/>
              </a:rPr>
              <a:t>게임</a:t>
            </a:r>
            <a:r>
              <a:rPr lang="en-US" sz="4000" b="0" i="0" u="none" strike="noStrike" dirty="0">
                <a:solidFill>
                  <a:srgbClr val="000000"/>
                </a:solidFill>
                <a:latin typeface="THEHongcha Boy M"/>
              </a:rPr>
              <a:t>
'</a:t>
            </a:r>
            <a:r>
              <a:rPr lang="ko-KR" sz="4000" b="0" i="0" u="none" strike="noStrike" dirty="0" err="1">
                <a:solidFill>
                  <a:srgbClr val="000000"/>
                </a:solidFill>
                <a:ea typeface="THEHongcha Boy M"/>
              </a:rPr>
              <a:t>원클릭</a:t>
            </a:r>
            <a:r>
              <a:rPr lang="en-US" sz="4000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THEHongcha Boy M"/>
              </a:rPr>
              <a:t>쓰리</a:t>
            </a:r>
            <a:r>
              <a:rPr lang="en-US" sz="4000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THEHongcha Boy M"/>
              </a:rPr>
              <a:t>강냉이</a:t>
            </a:r>
            <a:r>
              <a:rPr lang="en-US" sz="4000" b="0" i="0" u="none" strike="noStrike" dirty="0">
                <a:solidFill>
                  <a:srgbClr val="000000"/>
                </a:solidFill>
                <a:latin typeface="THEHongcha Boy M"/>
              </a:rPr>
              <a:t>'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566900" y="12319000"/>
            <a:ext cx="8216900" cy="660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733" b="0" i="0" u="none" strike="noStrike" dirty="0">
                <a:solidFill>
                  <a:srgbClr val="000000"/>
                </a:solidFill>
                <a:ea typeface="THEHongcha Boy R"/>
              </a:rPr>
              <a:t>게임</a:t>
            </a:r>
            <a:r>
              <a:rPr lang="en-US" sz="3733" b="0" i="0" u="none" strike="noStrike" dirty="0">
                <a:solidFill>
                  <a:srgbClr val="000000"/>
                </a:solidFill>
                <a:latin typeface="THEHongcha Boy R"/>
              </a:rPr>
              <a:t> </a:t>
            </a:r>
            <a:r>
              <a:rPr lang="ko-KR" sz="3733" b="0" i="0" u="none" strike="noStrike" dirty="0">
                <a:solidFill>
                  <a:srgbClr val="000000"/>
                </a:solidFill>
                <a:ea typeface="THEHongcha Boy R"/>
              </a:rPr>
              <a:t>개발</a:t>
            </a:r>
            <a:r>
              <a:rPr lang="en-US" sz="3733" b="0" i="0" u="none" strike="noStrike" dirty="0">
                <a:solidFill>
                  <a:srgbClr val="000000"/>
                </a:solidFill>
                <a:latin typeface="THEHongcha Boy R"/>
              </a:rPr>
              <a:t> - </a:t>
            </a:r>
            <a:r>
              <a:rPr lang="ko-KR" sz="3733" b="0" i="0" u="none" strike="noStrike" dirty="0">
                <a:solidFill>
                  <a:srgbClr val="000000"/>
                </a:solidFill>
                <a:ea typeface="THEHongcha Boy R"/>
              </a:rPr>
              <a:t>옥수수</a:t>
            </a:r>
            <a:r>
              <a:rPr lang="en-US" sz="3733" b="0" i="0" u="none" strike="noStrike" dirty="0">
                <a:solidFill>
                  <a:srgbClr val="000000"/>
                </a:solidFill>
                <a:latin typeface="THEHongcha Boy R"/>
              </a:rPr>
              <a:t> </a:t>
            </a:r>
            <a:r>
              <a:rPr lang="ko-KR" sz="3733" b="0" i="0" u="none" strike="noStrike" dirty="0">
                <a:solidFill>
                  <a:srgbClr val="000000"/>
                </a:solidFill>
                <a:ea typeface="THEHongcha Boy R"/>
              </a:rPr>
              <a:t>농사</a:t>
            </a:r>
            <a:r>
              <a:rPr lang="en-US" sz="3733" b="0" i="0" u="none" strike="noStrike" dirty="0">
                <a:solidFill>
                  <a:srgbClr val="000000"/>
                </a:solidFill>
                <a:latin typeface="THEHongcha Boy R"/>
              </a:rPr>
              <a:t> - </a:t>
            </a:r>
            <a:r>
              <a:rPr lang="ko-KR" sz="3733" b="0" i="0" u="none" strike="noStrike" dirty="0">
                <a:solidFill>
                  <a:srgbClr val="000000"/>
                </a:solidFill>
                <a:ea typeface="THEHongcha Boy R"/>
              </a:rPr>
              <a:t>게임</a:t>
            </a:r>
            <a:r>
              <a:rPr lang="en-US" sz="3733" b="0" i="0" u="none" strike="noStrike" dirty="0">
                <a:solidFill>
                  <a:srgbClr val="000000"/>
                </a:solidFill>
                <a:latin typeface="THEHongcha Boy R"/>
              </a:rPr>
              <a:t> </a:t>
            </a:r>
            <a:r>
              <a:rPr lang="ko-KR" sz="3733" b="0" i="0" u="none" strike="noStrike" dirty="0">
                <a:solidFill>
                  <a:srgbClr val="000000"/>
                </a:solidFill>
                <a:ea typeface="THEHongcha Boy R"/>
              </a:rPr>
              <a:t>수행</a:t>
            </a:r>
            <a:r>
              <a:rPr lang="en-US" sz="3733" b="0" i="0" u="none" strike="noStrike" dirty="0">
                <a:solidFill>
                  <a:srgbClr val="000000"/>
                </a:solidFill>
                <a:latin typeface="THEHongcha Boy R"/>
              </a:rPr>
              <a:t> - </a:t>
            </a:r>
            <a:r>
              <a:rPr lang="ko-KR" sz="3733" b="0" i="0" u="none" strike="noStrike" dirty="0">
                <a:solidFill>
                  <a:srgbClr val="000000"/>
                </a:solidFill>
                <a:ea typeface="THEHongcha Boy R"/>
              </a:rPr>
              <a:t>강냉이</a:t>
            </a:r>
            <a:r>
              <a:rPr lang="en-US" sz="3733" b="0" i="0" u="none" strike="noStrike" dirty="0">
                <a:solidFill>
                  <a:srgbClr val="000000"/>
                </a:solidFill>
                <a:latin typeface="THEHongcha Boy R"/>
              </a:rPr>
              <a:t> </a:t>
            </a:r>
            <a:r>
              <a:rPr lang="ko-KR" sz="3733" b="0" i="0" u="none" strike="noStrike" dirty="0">
                <a:solidFill>
                  <a:srgbClr val="000000"/>
                </a:solidFill>
                <a:ea typeface="THEHongcha Boy R"/>
              </a:rPr>
              <a:t>수령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715000" y="1346200"/>
            <a:ext cx="13042900" cy="2006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자기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소개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(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목표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89100" y="4876800"/>
            <a:ext cx="20993100" cy="30353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17054" b="1" i="0" u="none" strike="noStrike">
                <a:solidFill>
                  <a:srgbClr val="202020"/>
                </a:solidFill>
                <a:ea typeface="THEHongcha Boy M"/>
              </a:rPr>
              <a:t>풀스택</a:t>
            </a:r>
            <a:r>
              <a:rPr lang="en-US" sz="17054" b="1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17054" b="1" i="0" u="none" strike="noStrike">
                <a:solidFill>
                  <a:srgbClr val="202020"/>
                </a:solidFill>
                <a:ea typeface="THEHongcha Boy M"/>
              </a:rPr>
              <a:t>기획자</a:t>
            </a:r>
            <a:r>
              <a:rPr lang="ko-KR" sz="12933" b="0" i="0" u="none" strike="noStrike">
                <a:solidFill>
                  <a:srgbClr val="202020"/>
                </a:solidFill>
                <a:ea typeface="THEHongcha Boy R"/>
              </a:rPr>
              <a:t>가</a:t>
            </a:r>
            <a:r>
              <a:rPr lang="en-US" sz="12933" b="0" i="0" u="none" strike="noStrike">
                <a:solidFill>
                  <a:srgbClr val="202020"/>
                </a:solidFill>
                <a:latin typeface="THEHongcha Boy R"/>
              </a:rPr>
              <a:t> </a:t>
            </a:r>
            <a:r>
              <a:rPr lang="ko-KR" sz="12933" b="0" i="0" u="none" strike="noStrike">
                <a:solidFill>
                  <a:srgbClr val="202020"/>
                </a:solidFill>
                <a:ea typeface="THEHongcha Boy R"/>
              </a:rPr>
              <a:t>되자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94200" y="7848600"/>
            <a:ext cx="15582900" cy="1422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7998" b="0" i="0" u="none" strike="noStrike">
                <a:solidFill>
                  <a:srgbClr val="202020"/>
                </a:solidFill>
                <a:ea typeface="THEHongcha Boy M"/>
              </a:rPr>
              <a:t>라는</a:t>
            </a:r>
            <a:r>
              <a:rPr lang="en-US" sz="7998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7998" b="0" i="0" u="none" strike="noStrike">
                <a:solidFill>
                  <a:srgbClr val="202020"/>
                </a:solidFill>
                <a:ea typeface="THEHongcha Boy M"/>
              </a:rPr>
              <a:t>목표가</a:t>
            </a:r>
            <a:r>
              <a:rPr lang="en-US" sz="7998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7998" b="0" i="0" u="none" strike="noStrike">
                <a:solidFill>
                  <a:srgbClr val="202020"/>
                </a:solidFill>
                <a:ea typeface="THEHongcha Boy M"/>
              </a:rPr>
              <a:t>생겼습니다</a:t>
            </a:r>
            <a:r>
              <a:rPr lang="en-US" sz="7998" b="0" i="0" u="none" strike="noStrike">
                <a:solidFill>
                  <a:srgbClr val="202020"/>
                </a:solidFill>
                <a:latin typeface="THEHongcha Boy M"/>
              </a:rPr>
              <a:t> :)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6578600"/>
            <a:ext cx="1104900" cy="172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9500" y="4508500"/>
            <a:ext cx="11049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07200" y="4470400"/>
            <a:ext cx="571500" cy="901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00700" y="7696200"/>
            <a:ext cx="533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000">
            <a:off x="17564100" y="4178300"/>
            <a:ext cx="4546600" cy="448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0" y="4127500"/>
            <a:ext cx="4584700" cy="4533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715000" y="1206500"/>
            <a:ext cx="13042900" cy="2006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자기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소개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(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성장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49500" y="10083800"/>
            <a:ext cx="5384800" cy="195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en-US" sz="5469" b="0" i="0" u="none" strike="noStrike">
                <a:solidFill>
                  <a:srgbClr val="000000"/>
                </a:solidFill>
                <a:latin typeface="THEHongcha Boy M"/>
              </a:rPr>
              <a:t>UIUX, </a:t>
            </a:r>
            <a:r>
              <a:rPr lang="ko-KR" sz="5469" b="0" i="0" u="none" strike="noStrike">
                <a:solidFill>
                  <a:srgbClr val="000000"/>
                </a:solidFill>
                <a:ea typeface="THEHongcha Boy M"/>
              </a:rPr>
              <a:t>프론트엔드</a:t>
            </a:r>
          </a:p>
          <a:p>
            <a:pPr lvl="0" algn="ctr">
              <a:lnSpc>
                <a:spcPct val="118025"/>
              </a:lnSpc>
            </a:pPr>
            <a:r>
              <a:rPr lang="ko-KR" sz="5469" b="0" i="0" u="none" strike="noStrike">
                <a:solidFill>
                  <a:srgbClr val="000000"/>
                </a:solidFill>
                <a:ea typeface="THEHongcha Boy M"/>
              </a:rPr>
              <a:t>교육</a:t>
            </a:r>
            <a:r>
              <a:rPr lang="en-US" sz="5469" b="0" i="0" u="none" strike="noStrike">
                <a:solidFill>
                  <a:srgbClr val="000000"/>
                </a:solidFill>
                <a:latin typeface="THEHongcha Boy M"/>
              </a:rPr>
              <a:t> (6</a:t>
            </a:r>
            <a:r>
              <a:rPr lang="ko-KR" sz="5469" b="0" i="0" u="none" strike="noStrike">
                <a:solidFill>
                  <a:srgbClr val="000000"/>
                </a:solidFill>
                <a:ea typeface="THEHongcha Boy M"/>
              </a:rPr>
              <a:t>개월</a:t>
            </a:r>
            <a:r>
              <a:rPr lang="en-US" sz="5469" b="0" i="0" u="none" strike="noStrike">
                <a:solidFill>
                  <a:srgbClr val="000000"/>
                </a:solidFill>
                <a:latin typeface="THEHongcha Boy M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54300" y="8661400"/>
            <a:ext cx="4775200" cy="1422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8005" b="1" i="0" u="none" strike="noStrike">
                <a:solidFill>
                  <a:srgbClr val="202020"/>
                </a:solidFill>
                <a:ea typeface="THEHongcha Boy M"/>
              </a:rPr>
              <a:t>국비</a:t>
            </a:r>
            <a:r>
              <a:rPr lang="en-US" sz="8005" b="1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8005" b="1" i="0" u="none" strike="noStrike">
                <a:solidFill>
                  <a:srgbClr val="202020"/>
                </a:solidFill>
                <a:ea typeface="THEHongcha Boy M"/>
              </a:rPr>
              <a:t>교육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7200" y="4457700"/>
            <a:ext cx="4089400" cy="403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2400" y="4191000"/>
            <a:ext cx="4089400" cy="4038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251700" y="10071100"/>
            <a:ext cx="5397500" cy="195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en-US" sz="5469" b="0" i="0" u="none" strike="noStrike">
                <a:solidFill>
                  <a:srgbClr val="000000"/>
                </a:solidFill>
                <a:latin typeface="THEHongcha Boy M"/>
              </a:rPr>
              <a:t>'</a:t>
            </a:r>
            <a:r>
              <a:rPr lang="ko-KR" sz="5469" b="0" i="0" u="none" strike="noStrike">
                <a:solidFill>
                  <a:srgbClr val="000000"/>
                </a:solidFill>
                <a:ea typeface="THEHongcha Boy M"/>
              </a:rPr>
              <a:t>당근대장</a:t>
            </a:r>
            <a:r>
              <a:rPr lang="en-US" sz="5469" b="0" i="0" u="none" strike="noStrike">
                <a:solidFill>
                  <a:srgbClr val="000000"/>
                </a:solidFill>
                <a:latin typeface="THEHongcha Boy M"/>
              </a:rPr>
              <a:t>'
</a:t>
            </a:r>
            <a:r>
              <a:rPr lang="ko-KR" sz="5469" b="0" i="0" u="none" strike="noStrike">
                <a:solidFill>
                  <a:srgbClr val="000000"/>
                </a:solidFill>
                <a:ea typeface="THEHongcha Boy M"/>
              </a:rPr>
              <a:t>기획</a:t>
            </a:r>
            <a:r>
              <a:rPr lang="en-US" sz="5469" b="0" i="0" u="none" strike="noStrike">
                <a:solidFill>
                  <a:srgbClr val="000000"/>
                </a:solidFill>
                <a:latin typeface="THEHongcha Boy M"/>
              </a:rPr>
              <a:t> </a:t>
            </a:r>
            <a:r>
              <a:rPr lang="ko-KR" sz="5469" b="0" i="0" u="none" strike="noStrike">
                <a:solidFill>
                  <a:srgbClr val="000000"/>
                </a:solidFill>
                <a:ea typeface="THEHongcha Boy M"/>
              </a:rPr>
              <a:t>온라인</a:t>
            </a:r>
            <a:r>
              <a:rPr lang="en-US" sz="5469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5469" b="0" i="0" u="none" strike="noStrike">
                <a:solidFill>
                  <a:srgbClr val="000000"/>
                </a:solidFill>
                <a:ea typeface="THEHongcha Boy M"/>
              </a:rPr>
              <a:t>강의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69200" y="8661400"/>
            <a:ext cx="4775200" cy="1422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en" sz="8005" b="1" i="0" u="none" strike="noStrike">
                <a:solidFill>
                  <a:srgbClr val="202020"/>
                </a:solidFill>
                <a:ea typeface="THEHongcha Boy M"/>
              </a:rPr>
              <a:t>스피커스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04700" y="10071100"/>
            <a:ext cx="5397500" cy="294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5469" b="0" i="0" u="none" strike="noStrike">
                <a:solidFill>
                  <a:srgbClr val="000000"/>
                </a:solidFill>
                <a:ea typeface="THEHongcha Boy M"/>
              </a:rPr>
              <a:t>프론트엔드</a:t>
            </a:r>
            <a:r>
              <a:rPr lang="en-US" sz="5469" b="0" i="0" u="none" strike="noStrike">
                <a:solidFill>
                  <a:srgbClr val="000000"/>
                </a:solidFill>
                <a:latin typeface="THEHongcha Boy M"/>
              </a:rPr>
              <a:t>
(JS, React.js)
</a:t>
            </a:r>
            <a:r>
              <a:rPr lang="ko-KR" sz="5469" b="0" i="0" u="none" strike="noStrike">
                <a:solidFill>
                  <a:srgbClr val="000000"/>
                </a:solidFill>
                <a:ea typeface="THEHongcha Boy M"/>
              </a:rPr>
              <a:t>온라인</a:t>
            </a:r>
            <a:r>
              <a:rPr lang="en-US" sz="5469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5469" b="0" i="0" u="none" strike="noStrike">
                <a:solidFill>
                  <a:srgbClr val="000000"/>
                </a:solidFill>
                <a:ea typeface="THEHongcha Boy M"/>
              </a:rPr>
              <a:t>강의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22200" y="8661400"/>
            <a:ext cx="4775200" cy="1422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en" sz="8005" b="1" i="0" u="none" strike="noStrike">
                <a:solidFill>
                  <a:srgbClr val="202020"/>
                </a:solidFill>
                <a:ea typeface="THEHongcha Boy M"/>
              </a:rPr>
              <a:t>인프런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018000" y="10083800"/>
            <a:ext cx="5626100" cy="294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en-US" sz="5469" b="0" i="0" u="none" strike="noStrike">
                <a:solidFill>
                  <a:srgbClr val="000000"/>
                </a:solidFill>
                <a:latin typeface="THEHongcha Boy M"/>
              </a:rPr>
              <a:t>Python, Java </a:t>
            </a:r>
            <a:r>
              <a:rPr lang="ko-KR" sz="5469" b="0" i="0" u="none" strike="noStrike">
                <a:solidFill>
                  <a:srgbClr val="000000"/>
                </a:solidFill>
                <a:ea typeface="THEHongcha Boy M"/>
              </a:rPr>
              <a:t>기반</a:t>
            </a:r>
          </a:p>
          <a:p>
            <a:pPr lvl="0" algn="ctr">
              <a:lnSpc>
                <a:spcPct val="118025"/>
              </a:lnSpc>
            </a:pPr>
            <a:r>
              <a:rPr lang="en-US" sz="5469" b="0" i="0" u="none" strike="noStrike">
                <a:solidFill>
                  <a:srgbClr val="000000"/>
                </a:solidFill>
                <a:latin typeface="THEHongcha Boy M"/>
              </a:rPr>
              <a:t>AI </a:t>
            </a:r>
            <a:r>
              <a:rPr lang="ko-KR" sz="5469" b="0" i="0" u="none" strike="noStrike">
                <a:solidFill>
                  <a:srgbClr val="000000"/>
                </a:solidFill>
                <a:ea typeface="THEHongcha Boy M"/>
              </a:rPr>
              <a:t>서비스</a:t>
            </a:r>
            <a:r>
              <a:rPr lang="en-US" sz="5469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5469" b="0" i="0" u="none" strike="noStrike">
                <a:solidFill>
                  <a:srgbClr val="000000"/>
                </a:solidFill>
                <a:ea typeface="THEHongcha Boy M"/>
              </a:rPr>
              <a:t>구축</a:t>
            </a:r>
          </a:p>
          <a:p>
            <a:pPr lvl="0" algn="ctr">
              <a:lnSpc>
                <a:spcPct val="118025"/>
              </a:lnSpc>
            </a:pPr>
            <a:r>
              <a:rPr lang="ko-KR" sz="5469" b="0" i="0" u="none" strike="noStrike">
                <a:solidFill>
                  <a:srgbClr val="000000"/>
                </a:solidFill>
                <a:ea typeface="THEHongcha Boy M"/>
              </a:rPr>
              <a:t>교육</a:t>
            </a:r>
            <a:r>
              <a:rPr lang="en-US" sz="5469" b="0" i="0" u="none" strike="noStrike">
                <a:solidFill>
                  <a:srgbClr val="000000"/>
                </a:solidFill>
                <a:latin typeface="THEHongcha Boy M"/>
              </a:rPr>
              <a:t> (2</a:t>
            </a:r>
            <a:r>
              <a:rPr lang="ko-KR" sz="5469" b="0" i="0" u="none" strike="noStrike">
                <a:solidFill>
                  <a:srgbClr val="000000"/>
                </a:solidFill>
                <a:ea typeface="THEHongcha Boy M"/>
              </a:rPr>
              <a:t>개월</a:t>
            </a:r>
            <a:r>
              <a:rPr lang="en-US" sz="5469" b="0" i="0" u="none" strike="noStrike">
                <a:solidFill>
                  <a:srgbClr val="000000"/>
                </a:solidFill>
                <a:latin typeface="THEHongcha Boy M"/>
              </a:rPr>
              <a:t>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49800" y="8661400"/>
            <a:ext cx="4775200" cy="1422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8005" b="1" i="0" u="none" strike="noStrike">
                <a:solidFill>
                  <a:srgbClr val="202020"/>
                </a:solidFill>
                <a:ea typeface="THEHongcha Boy M"/>
              </a:rPr>
              <a:t>국비</a:t>
            </a:r>
            <a:r>
              <a:rPr lang="en-US" sz="8005" b="1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8005" b="1" i="0" u="none" strike="noStrike">
                <a:solidFill>
                  <a:srgbClr val="202020"/>
                </a:solidFill>
                <a:ea typeface="THEHongcha Boy M"/>
              </a:rPr>
              <a:t>교육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4100" y="5003800"/>
            <a:ext cx="2908300" cy="2933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64200" y="5003800"/>
            <a:ext cx="2933700" cy="2933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172700" y="3073400"/>
            <a:ext cx="4191000" cy="685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866" b="0" i="0" u="none" strike="noStrike">
                <a:solidFill>
                  <a:srgbClr val="000000"/>
                </a:solidFill>
                <a:latin typeface="THEHongcha Boy M"/>
              </a:rPr>
              <a:t>2024</a:t>
            </a:r>
            <a:r>
              <a:rPr lang="ko-KR" sz="3866" b="0" i="0" u="none" strike="noStrike">
                <a:solidFill>
                  <a:srgbClr val="000000"/>
                </a:solidFill>
                <a:ea typeface="THEHongcha Boy M"/>
              </a:rPr>
              <a:t>년</a:t>
            </a:r>
            <a:r>
              <a:rPr lang="en-US" sz="386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3866" b="0" i="0" u="none" strike="noStrike">
                <a:solidFill>
                  <a:srgbClr val="000000"/>
                </a:solidFill>
                <a:ea typeface="THEHongcha Boy M"/>
              </a:rPr>
              <a:t>이후</a:t>
            </a:r>
            <a:r>
              <a:rPr lang="en-US" sz="3866" b="0" i="0" u="none" strike="noStrike">
                <a:solidFill>
                  <a:srgbClr val="000000"/>
                </a:solidFill>
                <a:latin typeface="THEHongcha Boy M"/>
              </a:rPr>
              <a:t> ~ </a:t>
            </a:r>
            <a:r>
              <a:rPr lang="ko-KR" sz="3866" b="0" i="0" u="none" strike="noStrike">
                <a:solidFill>
                  <a:srgbClr val="000000"/>
                </a:solidFill>
                <a:ea typeface="THEHongcha Boy M"/>
              </a:rPr>
              <a:t>입사</a:t>
            </a:r>
            <a:r>
              <a:rPr lang="en-US" sz="3866" b="0" i="0" u="none" strike="noStrike">
                <a:solidFill>
                  <a:srgbClr val="000000"/>
                </a:solidFill>
                <a:latin typeface="THEHongcha Boy M"/>
              </a:rPr>
              <a:t> </a:t>
            </a:r>
            <a:r>
              <a:rPr lang="ko-KR" sz="3866" b="0" i="0" u="none" strike="noStrike">
                <a:solidFill>
                  <a:srgbClr val="000000"/>
                </a:solidFill>
                <a:ea typeface="THEHongcha Boy M"/>
              </a:rPr>
              <a:t>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715000" y="1346200"/>
            <a:ext cx="13042900" cy="2006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인턴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과정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51100" y="8216900"/>
            <a:ext cx="6959600" cy="43180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en-US" sz="5999" b="0" i="0" u="none" strike="noStrike">
                <a:solidFill>
                  <a:srgbClr val="202020"/>
                </a:solidFill>
                <a:latin typeface="THEHongcha Boy M"/>
              </a:rPr>
              <a:t>- </a:t>
            </a:r>
            <a:r>
              <a:rPr lang="ko-KR" sz="5999" b="0" i="0" u="none" strike="noStrike">
                <a:solidFill>
                  <a:srgbClr val="202020"/>
                </a:solidFill>
                <a:ea typeface="THEHongcha Boy M"/>
              </a:rPr>
              <a:t>데이터</a:t>
            </a:r>
            <a:r>
              <a:rPr lang="en-US" sz="5999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5999" b="0" i="0" u="none" strike="noStrike">
                <a:solidFill>
                  <a:srgbClr val="202020"/>
                </a:solidFill>
                <a:ea typeface="THEHongcha Boy M"/>
              </a:rPr>
              <a:t>표준화</a:t>
            </a:r>
          </a:p>
          <a:p>
            <a:pPr lvl="0" algn="ctr">
              <a:lnSpc>
                <a:spcPct val="118025"/>
              </a:lnSpc>
            </a:pPr>
            <a:r>
              <a:rPr lang="en-US" sz="5999" b="0" i="0" u="none" strike="noStrike">
                <a:solidFill>
                  <a:srgbClr val="202020"/>
                </a:solidFill>
                <a:latin typeface="THEHongcha Boy M"/>
              </a:rPr>
              <a:t>- </a:t>
            </a:r>
            <a:r>
              <a:rPr lang="ko-KR" sz="5999" b="0" i="0" u="none" strike="noStrike">
                <a:solidFill>
                  <a:srgbClr val="202020"/>
                </a:solidFill>
                <a:ea typeface="THEHongcha Boy M"/>
              </a:rPr>
              <a:t>데이터</a:t>
            </a:r>
            <a:r>
              <a:rPr lang="en-US" sz="5999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5999" b="0" i="0" u="none" strike="noStrike">
                <a:solidFill>
                  <a:srgbClr val="202020"/>
                </a:solidFill>
                <a:ea typeface="THEHongcha Boy M"/>
              </a:rPr>
              <a:t>활용성</a:t>
            </a:r>
            <a:r>
              <a:rPr lang="en-US" sz="5999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5999" b="0" i="0" u="none" strike="noStrike">
                <a:solidFill>
                  <a:srgbClr val="202020"/>
                </a:solidFill>
                <a:ea typeface="THEHongcha Boy M"/>
              </a:rPr>
              <a:t>진단</a:t>
            </a:r>
          </a:p>
          <a:p>
            <a:pPr lvl="0" algn="ctr">
              <a:lnSpc>
                <a:spcPct val="118025"/>
              </a:lnSpc>
            </a:pPr>
            <a:r>
              <a:rPr lang="en-US" sz="5999" b="0" i="0" u="none" strike="noStrike">
                <a:solidFill>
                  <a:srgbClr val="202020"/>
                </a:solidFill>
                <a:latin typeface="THEHongcha Boy M"/>
              </a:rPr>
              <a:t>- </a:t>
            </a:r>
            <a:r>
              <a:rPr lang="ko-KR" sz="5999" b="0" i="0" u="none" strike="noStrike">
                <a:solidFill>
                  <a:srgbClr val="202020"/>
                </a:solidFill>
                <a:ea typeface="THEHongcha Boy M"/>
              </a:rPr>
              <a:t>홍보기획서</a:t>
            </a:r>
            <a:r>
              <a:rPr lang="en-US" sz="5999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5999" b="0" i="0" u="none" strike="noStrike">
                <a:solidFill>
                  <a:srgbClr val="202020"/>
                </a:solidFill>
                <a:ea typeface="THEHongcha Boy M"/>
              </a:rPr>
              <a:t>작성</a:t>
            </a:r>
          </a:p>
          <a:p>
            <a:pPr lvl="0" algn="ctr">
              <a:lnSpc>
                <a:spcPct val="118025"/>
              </a:lnSpc>
            </a:pPr>
            <a:r>
              <a:rPr lang="en-US" sz="5999" b="0" i="0" u="none" strike="noStrike">
                <a:solidFill>
                  <a:srgbClr val="202020"/>
                </a:solidFill>
                <a:latin typeface="THEHongcha Boy M"/>
              </a:rPr>
              <a:t>- </a:t>
            </a:r>
            <a:r>
              <a:rPr lang="ko-KR" sz="5999" b="0" i="0" u="none" strike="noStrike">
                <a:solidFill>
                  <a:srgbClr val="202020"/>
                </a:solidFill>
                <a:ea typeface="THEHongcha Boy M"/>
              </a:rPr>
              <a:t>홍보동영상</a:t>
            </a:r>
            <a:r>
              <a:rPr lang="en-US" sz="5999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5999" b="0" i="0" u="none" strike="noStrike">
                <a:solidFill>
                  <a:srgbClr val="202020"/>
                </a:solidFill>
                <a:ea typeface="THEHongcha Boy M"/>
              </a:rPr>
              <a:t>제작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05100" y="5549900"/>
            <a:ext cx="6438900" cy="26670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en" sz="14969" b="0" i="0" u="none" strike="noStrike" spc="-1497">
                <a:solidFill>
                  <a:srgbClr val="000000"/>
                </a:solidFill>
                <a:ea typeface="THEHongcha Boy M"/>
              </a:rPr>
              <a:t>데이터본부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400" y="3175000"/>
            <a:ext cx="2667000" cy="266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9200" y="4762500"/>
            <a:ext cx="5486400" cy="308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4762500"/>
            <a:ext cx="5486400" cy="308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9200" y="7848600"/>
            <a:ext cx="5486400" cy="308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7848600"/>
            <a:ext cx="5486400" cy="3086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90750" y="11341100"/>
            <a:ext cx="39497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4208" b="0" i="0" u="none" strike="noStrike" dirty="0">
                <a:solidFill>
                  <a:srgbClr val="000000"/>
                </a:solidFill>
                <a:ea typeface="THEHongcha Boy M"/>
              </a:rPr>
              <a:t>공공데이터</a:t>
            </a:r>
            <a:r>
              <a:rPr lang="en-US" sz="4208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4208" b="0" i="0" u="none" strike="noStrike" dirty="0">
                <a:solidFill>
                  <a:srgbClr val="000000"/>
                </a:solidFill>
                <a:ea typeface="THEHongcha Boy M"/>
              </a:rPr>
              <a:t>홍보기획서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715000" y="1346200"/>
            <a:ext cx="13042900" cy="2006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인턴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과정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400" y="2971800"/>
            <a:ext cx="2667000" cy="3060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705100" y="5549900"/>
            <a:ext cx="6438900" cy="26670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en" sz="14969" b="0" i="0" u="none" strike="noStrike" spc="-1497">
                <a:solidFill>
                  <a:srgbClr val="000000"/>
                </a:solidFill>
                <a:ea typeface="THEHongcha Boy M"/>
              </a:rPr>
              <a:t>연구소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7600" y="8216900"/>
            <a:ext cx="11176000" cy="9271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5199" b="0" i="0" u="none" strike="noStrike" dirty="0">
                <a:solidFill>
                  <a:srgbClr val="202020"/>
                </a:solidFill>
                <a:ea typeface="THEHongcha Boy M"/>
              </a:rPr>
              <a:t>과정</a:t>
            </a:r>
            <a:r>
              <a:rPr lang="en-US" sz="5199" b="0" i="0" u="none" strike="noStrike" dirty="0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5199" b="0" i="0" u="none" strike="noStrike" dirty="0">
                <a:solidFill>
                  <a:srgbClr val="202020"/>
                </a:solidFill>
                <a:ea typeface="THEHongcha Boy M"/>
              </a:rPr>
              <a:t>대분류</a:t>
            </a:r>
            <a:r>
              <a:rPr lang="en-US" sz="5199" b="0" i="0" u="none" strike="noStrike" dirty="0">
                <a:solidFill>
                  <a:srgbClr val="202020"/>
                </a:solidFill>
                <a:latin typeface="THEHongcha Boy R"/>
              </a:rPr>
              <a:t> : </a:t>
            </a:r>
            <a:r>
              <a:rPr lang="ko-KR" sz="5199" b="0" i="0" u="none" strike="noStrike" dirty="0">
                <a:solidFill>
                  <a:srgbClr val="202020"/>
                </a:solidFill>
                <a:ea typeface="THEHongcha Boy R"/>
              </a:rPr>
              <a:t>기획</a:t>
            </a:r>
            <a:r>
              <a:rPr lang="en-US" sz="5199" b="0" i="0" u="none" strike="noStrike" dirty="0">
                <a:solidFill>
                  <a:srgbClr val="202020"/>
                </a:solidFill>
                <a:latin typeface="THEHongcha Boy R"/>
              </a:rPr>
              <a:t> - </a:t>
            </a:r>
            <a:r>
              <a:rPr lang="ko-KR" sz="5199" b="0" i="0" u="none" strike="noStrike" dirty="0">
                <a:solidFill>
                  <a:srgbClr val="202020"/>
                </a:solidFill>
                <a:ea typeface="THEHongcha Boy R"/>
              </a:rPr>
              <a:t>디자인</a:t>
            </a:r>
            <a:r>
              <a:rPr lang="en-US" sz="5199" b="0" i="0" u="none" strike="noStrike" dirty="0">
                <a:solidFill>
                  <a:srgbClr val="202020"/>
                </a:solidFill>
                <a:latin typeface="THEHongcha Boy R"/>
              </a:rPr>
              <a:t> – (</a:t>
            </a:r>
            <a:r>
              <a:rPr lang="ko-KR" sz="5199" b="0" i="0" u="none" strike="noStrike" dirty="0">
                <a:solidFill>
                  <a:srgbClr val="202020"/>
                </a:solidFill>
                <a:ea typeface="THEHongcha Boy R"/>
              </a:rPr>
              <a:t>개발</a:t>
            </a:r>
            <a:r>
              <a:rPr lang="en-US" altLang="ko-KR" sz="5199" b="0" i="0" u="none" strike="noStrike" dirty="0">
                <a:solidFill>
                  <a:srgbClr val="202020"/>
                </a:solidFill>
                <a:ea typeface="THEHongcha Boy R"/>
              </a:rPr>
              <a:t>)</a:t>
            </a:r>
            <a:endParaRPr lang="en-US" sz="5199" b="0" i="0" u="none" strike="noStrike" dirty="0">
              <a:solidFill>
                <a:srgbClr val="202020"/>
              </a:solidFill>
              <a:latin typeface="THEHongcha Boy 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833100" y="8216900"/>
            <a:ext cx="11201400" cy="3886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6000" b="0" i="0" u="none" strike="noStrike" dirty="0">
                <a:solidFill>
                  <a:srgbClr val="202020"/>
                </a:solidFill>
                <a:ea typeface="THEHongcha Boy M"/>
              </a:rPr>
              <a:t>연구</a:t>
            </a:r>
            <a:r>
              <a:rPr lang="en-US" sz="6000" b="0" i="0" u="none" strike="noStrike" dirty="0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6000" b="0" i="0" u="none" strike="noStrike" dirty="0">
                <a:solidFill>
                  <a:srgbClr val="202020"/>
                </a:solidFill>
                <a:ea typeface="THEHongcha Boy M"/>
              </a:rPr>
              <a:t>목적</a:t>
            </a:r>
          </a:p>
          <a:p>
            <a:pPr lvl="0" algn="ctr">
              <a:lnSpc>
                <a:spcPct val="118025"/>
              </a:lnSpc>
            </a:pPr>
            <a:r>
              <a:rPr lang="en-US" sz="5200" b="0" i="0" u="none" strike="noStrike" dirty="0">
                <a:solidFill>
                  <a:srgbClr val="202020"/>
                </a:solidFill>
                <a:latin typeface="THEHongcha Boy R"/>
              </a:rPr>
              <a:t>- </a:t>
            </a:r>
            <a:r>
              <a:rPr lang="ko-KR" sz="5200" b="0" i="0" u="none" strike="noStrike" dirty="0">
                <a:solidFill>
                  <a:srgbClr val="202020"/>
                </a:solidFill>
                <a:ea typeface="THEHongcha Boy R"/>
              </a:rPr>
              <a:t>홈페이지</a:t>
            </a:r>
            <a:r>
              <a:rPr lang="en-US" sz="5200" b="0" i="0" u="none" strike="noStrike" dirty="0">
                <a:solidFill>
                  <a:srgbClr val="202020"/>
                </a:solidFill>
                <a:latin typeface="THEHongcha Boy R"/>
              </a:rPr>
              <a:t> </a:t>
            </a:r>
            <a:r>
              <a:rPr lang="ko-KR" sz="5200" b="0" i="0" u="none" strike="noStrike" dirty="0">
                <a:solidFill>
                  <a:srgbClr val="202020"/>
                </a:solidFill>
                <a:ea typeface="THEHongcha Boy R"/>
              </a:rPr>
              <a:t>정보</a:t>
            </a:r>
            <a:r>
              <a:rPr lang="en-US" sz="5200" b="0" i="0" u="none" strike="noStrike" dirty="0">
                <a:solidFill>
                  <a:srgbClr val="202020"/>
                </a:solidFill>
                <a:latin typeface="THEHongcha Boy R"/>
              </a:rPr>
              <a:t> </a:t>
            </a:r>
            <a:r>
              <a:rPr lang="ko-KR" sz="5200" b="0" i="0" u="none" strike="noStrike" dirty="0">
                <a:solidFill>
                  <a:srgbClr val="202020"/>
                </a:solidFill>
                <a:ea typeface="THEHongcha Boy R"/>
              </a:rPr>
              <a:t>구조</a:t>
            </a:r>
            <a:r>
              <a:rPr lang="en-US" sz="5200" b="0" i="0" u="none" strike="noStrike" dirty="0">
                <a:solidFill>
                  <a:srgbClr val="202020"/>
                </a:solidFill>
                <a:latin typeface="THEHongcha Boy R"/>
              </a:rPr>
              <a:t> </a:t>
            </a:r>
            <a:r>
              <a:rPr lang="ko-KR" sz="5200" b="0" i="0" u="none" strike="noStrike" dirty="0">
                <a:solidFill>
                  <a:srgbClr val="202020"/>
                </a:solidFill>
                <a:ea typeface="THEHongcha Boy R"/>
              </a:rPr>
              <a:t>재설계</a:t>
            </a:r>
          </a:p>
          <a:p>
            <a:pPr lvl="0" algn="ctr">
              <a:lnSpc>
                <a:spcPct val="118025"/>
              </a:lnSpc>
            </a:pPr>
            <a:r>
              <a:rPr lang="en-US" sz="5200" b="0" i="0" u="none" strike="noStrike" dirty="0">
                <a:solidFill>
                  <a:srgbClr val="202020"/>
                </a:solidFill>
                <a:latin typeface="THEHongcha Boy R"/>
              </a:rPr>
              <a:t>- </a:t>
            </a:r>
            <a:r>
              <a:rPr lang="ko-KR" sz="5200" b="0" i="0" u="none" strike="noStrike" dirty="0">
                <a:solidFill>
                  <a:srgbClr val="202020"/>
                </a:solidFill>
                <a:ea typeface="THEHongcha Boy R"/>
              </a:rPr>
              <a:t>오류</a:t>
            </a:r>
            <a:r>
              <a:rPr lang="en-US" sz="5200" b="0" i="0" u="none" strike="noStrike" dirty="0">
                <a:solidFill>
                  <a:srgbClr val="202020"/>
                </a:solidFill>
                <a:latin typeface="THEHongcha Boy R"/>
              </a:rPr>
              <a:t> </a:t>
            </a:r>
            <a:r>
              <a:rPr lang="ko-KR" sz="5200" b="0" i="0" u="none" strike="noStrike" dirty="0">
                <a:solidFill>
                  <a:srgbClr val="202020"/>
                </a:solidFill>
                <a:ea typeface="THEHongcha Boy R"/>
              </a:rPr>
              <a:t>개선을</a:t>
            </a:r>
            <a:r>
              <a:rPr lang="en-US" sz="5200" b="0" i="0" u="none" strike="noStrike" dirty="0">
                <a:solidFill>
                  <a:srgbClr val="202020"/>
                </a:solidFill>
                <a:latin typeface="THEHongcha Boy R"/>
              </a:rPr>
              <a:t> </a:t>
            </a:r>
            <a:r>
              <a:rPr lang="ko-KR" sz="5200" b="0" i="0" u="none" strike="noStrike" dirty="0">
                <a:solidFill>
                  <a:srgbClr val="202020"/>
                </a:solidFill>
                <a:ea typeface="THEHongcha Boy R"/>
              </a:rPr>
              <a:t>통한</a:t>
            </a:r>
            <a:r>
              <a:rPr lang="en-US" sz="5200" b="0" i="0" u="none" strike="noStrike" dirty="0">
                <a:solidFill>
                  <a:srgbClr val="202020"/>
                </a:solidFill>
                <a:latin typeface="THEHongcha Boy R"/>
              </a:rPr>
              <a:t> </a:t>
            </a:r>
            <a:r>
              <a:rPr lang="ko-KR" sz="5200" b="0" i="0" u="none" strike="noStrike" dirty="0">
                <a:solidFill>
                  <a:srgbClr val="202020"/>
                </a:solidFill>
                <a:ea typeface="THEHongcha Boy R"/>
              </a:rPr>
              <a:t>사용성</a:t>
            </a:r>
            <a:r>
              <a:rPr lang="en-US" sz="5200" b="0" i="0" u="none" strike="noStrike" dirty="0">
                <a:solidFill>
                  <a:srgbClr val="202020"/>
                </a:solidFill>
                <a:latin typeface="THEHongcha Boy R"/>
              </a:rPr>
              <a:t> </a:t>
            </a:r>
            <a:r>
              <a:rPr lang="ko-KR" altLang="en-US" sz="5200" dirty="0">
                <a:solidFill>
                  <a:srgbClr val="202020"/>
                </a:solidFill>
                <a:latin typeface="THEHongcha Boy R"/>
                <a:ea typeface="THEHongcha Boy R"/>
              </a:rPr>
              <a:t>강화</a:t>
            </a:r>
            <a:endParaRPr lang="ko-KR" sz="5200" b="0" i="0" u="none" strike="noStrike" dirty="0">
              <a:solidFill>
                <a:srgbClr val="202020"/>
              </a:solidFill>
              <a:ea typeface="THEHongcha Boy R"/>
            </a:endParaRPr>
          </a:p>
          <a:p>
            <a:pPr lvl="0" algn="ctr">
              <a:lnSpc>
                <a:spcPct val="118025"/>
              </a:lnSpc>
            </a:pPr>
            <a:r>
              <a:rPr lang="en-US" altLang="ko-KR" sz="5200" dirty="0">
                <a:solidFill>
                  <a:srgbClr val="202020"/>
                </a:solidFill>
                <a:latin typeface="THEHongcha Boy R"/>
                <a:ea typeface="THEHongcha Boy R"/>
              </a:rPr>
              <a:t>- </a:t>
            </a:r>
            <a:r>
              <a:rPr lang="ko-KR" altLang="en-US" sz="5200" dirty="0">
                <a:solidFill>
                  <a:srgbClr val="202020"/>
                </a:solidFill>
                <a:latin typeface="THEHongcha Boy R"/>
                <a:ea typeface="THEHongcha Boy R"/>
              </a:rPr>
              <a:t>콘텐츠 가독성 향상</a:t>
            </a:r>
            <a:endParaRPr lang="ko-KR" sz="5200" b="0" i="0" u="none" strike="noStrike" dirty="0">
              <a:solidFill>
                <a:srgbClr val="202020"/>
              </a:solidFill>
              <a:ea typeface="THEHongcha Boy 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604500" y="4356100"/>
            <a:ext cx="11468100" cy="2501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5999" b="0" i="0" u="none" strike="noStrike">
                <a:solidFill>
                  <a:srgbClr val="202020"/>
                </a:solidFill>
                <a:ea typeface="THEHongcha Boy M"/>
              </a:rPr>
              <a:t>연구</a:t>
            </a:r>
            <a:r>
              <a:rPr lang="en-US" sz="5999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5999" b="0" i="0" u="none" strike="noStrike">
                <a:solidFill>
                  <a:srgbClr val="202020"/>
                </a:solidFill>
                <a:ea typeface="THEHongcha Boy M"/>
              </a:rPr>
              <a:t>과제</a:t>
            </a:r>
            <a:br>
              <a:rPr lang="ko-KR" sz="5999" b="0" i="0" u="none" strike="noStrike">
                <a:solidFill>
                  <a:srgbClr val="202020"/>
                </a:solidFill>
                <a:ea typeface="THEHongcha Boy M"/>
              </a:rPr>
            </a:br>
            <a:r>
              <a:rPr lang="en-US" sz="7998" b="1" i="0" u="none" strike="noStrike">
                <a:solidFill>
                  <a:srgbClr val="202020"/>
                </a:solidFill>
                <a:latin typeface="THEHongcha Boy M"/>
              </a:rPr>
              <a:t>"</a:t>
            </a:r>
            <a:r>
              <a:rPr lang="ko-KR" sz="7998" b="1" i="0" u="none" strike="noStrike">
                <a:solidFill>
                  <a:srgbClr val="202020"/>
                </a:solidFill>
                <a:ea typeface="THEHongcha Boy M"/>
              </a:rPr>
              <a:t>데이콘인피니티</a:t>
            </a:r>
            <a:r>
              <a:rPr lang="en-US" sz="7998" b="1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7998" b="1" i="0" u="none" strike="noStrike">
                <a:solidFill>
                  <a:srgbClr val="202020"/>
                </a:solidFill>
                <a:ea typeface="THEHongcha Boy M"/>
              </a:rPr>
              <a:t>홈페이지</a:t>
            </a:r>
            <a:r>
              <a:rPr lang="en-US" sz="7998" b="1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7998" b="1" i="0" u="none" strike="noStrike">
                <a:solidFill>
                  <a:srgbClr val="202020"/>
                </a:solidFill>
                <a:ea typeface="THEHongcha Boy M"/>
              </a:rPr>
              <a:t>리뉴얼</a:t>
            </a:r>
            <a:r>
              <a:rPr lang="en-US" sz="7998" b="1" i="0" u="none" strike="noStrike">
                <a:solidFill>
                  <a:srgbClr val="202020"/>
                </a:solidFill>
                <a:latin typeface="THEHongcha Boy M"/>
              </a:rPr>
              <a:t>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7600" y="9436100"/>
            <a:ext cx="11176000" cy="28067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5199" b="0" i="0" u="none" strike="noStrike" dirty="0">
                <a:solidFill>
                  <a:srgbClr val="202020"/>
                </a:solidFill>
                <a:ea typeface="THEHongcha Boy M"/>
              </a:rPr>
              <a:t>추진</a:t>
            </a:r>
            <a:r>
              <a:rPr lang="en-US" sz="5199" b="0" i="0" u="none" strike="noStrike" dirty="0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5199" b="0" i="0" u="none" strike="noStrike" dirty="0">
                <a:solidFill>
                  <a:srgbClr val="202020"/>
                </a:solidFill>
                <a:ea typeface="THEHongcha Boy M"/>
              </a:rPr>
              <a:t>일정</a:t>
            </a:r>
            <a:r>
              <a:rPr lang="en-US" sz="5199" b="0" i="0" u="none" strike="noStrike" dirty="0">
                <a:solidFill>
                  <a:srgbClr val="202020"/>
                </a:solidFill>
                <a:latin typeface="THEHongcha Boy R"/>
              </a:rPr>
              <a:t> : </a:t>
            </a:r>
            <a:r>
              <a:rPr lang="ko-KR" sz="5199" b="0" i="0" u="none" strike="noStrike" dirty="0">
                <a:solidFill>
                  <a:srgbClr val="202020"/>
                </a:solidFill>
                <a:ea typeface="THEHongcha Boy R"/>
              </a:rPr>
              <a:t>홈페이지</a:t>
            </a:r>
            <a:r>
              <a:rPr lang="en-US" sz="5199" b="0" i="0" u="none" strike="noStrike" dirty="0">
                <a:solidFill>
                  <a:srgbClr val="202020"/>
                </a:solidFill>
                <a:latin typeface="THEHongcha Boy R"/>
              </a:rPr>
              <a:t> </a:t>
            </a:r>
            <a:r>
              <a:rPr lang="ko-KR" sz="5199" b="0" i="0" u="none" strike="noStrike" dirty="0">
                <a:solidFill>
                  <a:srgbClr val="202020"/>
                </a:solidFill>
                <a:ea typeface="THEHongcha Boy R"/>
              </a:rPr>
              <a:t>분석</a:t>
            </a:r>
            <a:r>
              <a:rPr lang="en-US" sz="5199" b="0" i="0" u="none" strike="noStrike" dirty="0">
                <a:solidFill>
                  <a:srgbClr val="202020"/>
                </a:solidFill>
                <a:latin typeface="THEHongcha Boy R"/>
              </a:rPr>
              <a:t> -&gt; </a:t>
            </a:r>
            <a:r>
              <a:rPr lang="ko-KR" sz="5199" b="0" i="0" u="none" strike="noStrike" dirty="0">
                <a:solidFill>
                  <a:srgbClr val="202020"/>
                </a:solidFill>
                <a:ea typeface="THEHongcha Boy R"/>
              </a:rPr>
              <a:t>사전</a:t>
            </a:r>
            <a:r>
              <a:rPr lang="en-US" sz="5199" b="0" i="0" u="none" strike="noStrike" dirty="0">
                <a:solidFill>
                  <a:srgbClr val="202020"/>
                </a:solidFill>
                <a:latin typeface="THEHongcha Boy R"/>
              </a:rPr>
              <a:t> </a:t>
            </a:r>
            <a:r>
              <a:rPr lang="ko-KR" sz="5199" b="0" i="0" u="none" strike="noStrike" dirty="0">
                <a:solidFill>
                  <a:srgbClr val="202020"/>
                </a:solidFill>
                <a:ea typeface="THEHongcha Boy R"/>
              </a:rPr>
              <a:t>조사</a:t>
            </a:r>
            <a:r>
              <a:rPr lang="en-US" sz="5199" b="0" i="0" u="none" strike="noStrike" dirty="0">
                <a:solidFill>
                  <a:srgbClr val="202020"/>
                </a:solidFill>
                <a:latin typeface="THEHongcha Boy R"/>
              </a:rPr>
              <a:t> -&gt;
</a:t>
            </a:r>
            <a:r>
              <a:rPr lang="ko-KR" sz="5199" b="0" i="0" u="none" strike="noStrike" dirty="0">
                <a:solidFill>
                  <a:srgbClr val="202020"/>
                </a:solidFill>
                <a:ea typeface="THEHongcha Boy R"/>
              </a:rPr>
              <a:t>기획서</a:t>
            </a:r>
            <a:r>
              <a:rPr lang="en-US" sz="5199" b="0" i="0" u="none" strike="noStrike" dirty="0">
                <a:solidFill>
                  <a:srgbClr val="202020"/>
                </a:solidFill>
                <a:latin typeface="THEHongcha Boy R"/>
              </a:rPr>
              <a:t> </a:t>
            </a:r>
            <a:r>
              <a:rPr lang="ko-KR" sz="5199" b="0" i="0" u="none" strike="noStrike" dirty="0">
                <a:solidFill>
                  <a:srgbClr val="202020"/>
                </a:solidFill>
                <a:ea typeface="THEHongcha Boy R"/>
              </a:rPr>
              <a:t>작성</a:t>
            </a:r>
            <a:r>
              <a:rPr lang="en-US" sz="5199" b="0" i="0" u="none" strike="noStrike" dirty="0">
                <a:solidFill>
                  <a:srgbClr val="202020"/>
                </a:solidFill>
                <a:latin typeface="THEHongcha Boy R"/>
              </a:rPr>
              <a:t> -&gt; </a:t>
            </a:r>
            <a:r>
              <a:rPr lang="ko-KR" sz="5199" b="0" i="0" u="none" strike="noStrike" dirty="0">
                <a:solidFill>
                  <a:srgbClr val="202020"/>
                </a:solidFill>
                <a:ea typeface="THEHongcha Boy R"/>
              </a:rPr>
              <a:t>화면</a:t>
            </a:r>
            <a:r>
              <a:rPr lang="en-US" sz="5199" b="0" i="0" u="none" strike="noStrike" dirty="0">
                <a:solidFill>
                  <a:srgbClr val="202020"/>
                </a:solidFill>
                <a:latin typeface="THEHongcha Boy R"/>
              </a:rPr>
              <a:t> </a:t>
            </a:r>
            <a:r>
              <a:rPr lang="ko-KR" sz="5199" b="0" i="0" u="none" strike="noStrike" dirty="0">
                <a:solidFill>
                  <a:srgbClr val="202020"/>
                </a:solidFill>
                <a:ea typeface="THEHongcha Boy R"/>
              </a:rPr>
              <a:t>설계</a:t>
            </a:r>
            <a:r>
              <a:rPr lang="en-US" sz="5199" b="0" i="0" u="none" strike="noStrike" dirty="0">
                <a:solidFill>
                  <a:srgbClr val="202020"/>
                </a:solidFill>
                <a:latin typeface="THEHongcha Boy R"/>
              </a:rPr>
              <a:t> (Figma) -&gt;
</a:t>
            </a:r>
            <a:r>
              <a:rPr lang="ko-KR" sz="5199" b="0" i="0" u="none" strike="noStrike" dirty="0">
                <a:solidFill>
                  <a:srgbClr val="202020"/>
                </a:solidFill>
                <a:ea typeface="THEHongcha Boy R"/>
              </a:rPr>
              <a:t>발표</a:t>
            </a:r>
            <a:r>
              <a:rPr lang="en-US" sz="5199" b="0" i="0" u="none" strike="noStrike" dirty="0">
                <a:solidFill>
                  <a:srgbClr val="202020"/>
                </a:solidFill>
                <a:latin typeface="THEHongcha Boy R"/>
              </a:rPr>
              <a:t> </a:t>
            </a:r>
            <a:r>
              <a:rPr lang="ko-KR" sz="5199" b="0" i="0" u="none" strike="noStrike" dirty="0">
                <a:solidFill>
                  <a:srgbClr val="202020"/>
                </a:solidFill>
                <a:ea typeface="THEHongcha Boy R"/>
              </a:rPr>
              <a:t>준비</a:t>
            </a:r>
            <a:r>
              <a:rPr lang="en-US" sz="5199" b="0" i="0" u="none" strike="noStrike" dirty="0">
                <a:solidFill>
                  <a:srgbClr val="202020"/>
                </a:solidFill>
                <a:latin typeface="THEHongcha Boy R"/>
              </a:rPr>
              <a:t> -&gt; </a:t>
            </a:r>
            <a:r>
              <a:rPr lang="ko-KR" sz="5199" b="0" i="0" u="none" strike="noStrike" dirty="0">
                <a:solidFill>
                  <a:srgbClr val="202020"/>
                </a:solidFill>
                <a:ea typeface="THEHongcha Boy R"/>
              </a:rPr>
              <a:t>세미나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326</Words>
  <Application>Microsoft Office PowerPoint</Application>
  <PresentationFormat>사용자 지정</PresentationFormat>
  <Paragraphs>84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Calibri</vt:lpstr>
      <vt:lpstr>THEHongcha Boy R</vt:lpstr>
      <vt:lpstr>Arial</vt:lpstr>
      <vt:lpstr>맑은 고딕</vt:lpstr>
      <vt:lpstr>THEHongcha Boy 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장군 임</cp:lastModifiedBy>
  <cp:revision>2</cp:revision>
  <dcterms:created xsi:type="dcterms:W3CDTF">2006-08-16T00:00:00Z</dcterms:created>
  <dcterms:modified xsi:type="dcterms:W3CDTF">2025-09-22T04:45:09Z</dcterms:modified>
</cp:coreProperties>
</file>